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9"/>
  </p:notesMasterIdLst>
  <p:sldIdLst>
    <p:sldId id="256" r:id="rId2"/>
    <p:sldId id="259" r:id="rId3"/>
    <p:sldId id="260" r:id="rId4"/>
    <p:sldId id="261" r:id="rId5"/>
    <p:sldId id="262" r:id="rId6"/>
    <p:sldId id="263" r:id="rId7"/>
    <p:sldId id="264" r:id="rId8"/>
    <p:sldId id="266" r:id="rId9"/>
    <p:sldId id="267" r:id="rId10"/>
    <p:sldId id="268" r:id="rId11"/>
    <p:sldId id="269" r:id="rId12"/>
    <p:sldId id="270" r:id="rId13"/>
    <p:sldId id="271" r:id="rId14"/>
    <p:sldId id="272" r:id="rId15"/>
    <p:sldId id="273" r:id="rId16"/>
    <p:sldId id="274" r:id="rId17"/>
    <p:sldId id="275" r:id="rId18"/>
  </p:sldIdLst>
  <p:sldSz cx="13444538" cy="7562850"/>
  <p:notesSz cx="6858000" cy="9144000"/>
  <p:defaultTextStyle>
    <a:defPPr>
      <a:defRPr lang="de-DE"/>
    </a:defPPr>
    <a:lvl1pPr algn="l" rtl="0" eaLnBrk="0" fontAlgn="base" hangingPunct="0">
      <a:spcBef>
        <a:spcPct val="0"/>
      </a:spcBef>
      <a:spcAft>
        <a:spcPct val="0"/>
      </a:spcAft>
      <a:defRPr sz="2400" kern="1200">
        <a:solidFill>
          <a:schemeClr val="tx1"/>
        </a:solidFill>
        <a:latin typeface="Times" pitchFamily="46" charset="0"/>
        <a:ea typeface="ＭＳ Ｐゴシック" pitchFamily="46" charset="-128"/>
        <a:cs typeface="+mn-cs"/>
      </a:defRPr>
    </a:lvl1pPr>
    <a:lvl2pPr marL="457200" algn="l" rtl="0" eaLnBrk="0" fontAlgn="base" hangingPunct="0">
      <a:spcBef>
        <a:spcPct val="0"/>
      </a:spcBef>
      <a:spcAft>
        <a:spcPct val="0"/>
      </a:spcAft>
      <a:defRPr sz="2400" kern="1200">
        <a:solidFill>
          <a:schemeClr val="tx1"/>
        </a:solidFill>
        <a:latin typeface="Times" pitchFamily="46" charset="0"/>
        <a:ea typeface="ＭＳ Ｐゴシック" pitchFamily="46" charset="-128"/>
        <a:cs typeface="+mn-cs"/>
      </a:defRPr>
    </a:lvl2pPr>
    <a:lvl3pPr marL="914400" algn="l" rtl="0" eaLnBrk="0" fontAlgn="base" hangingPunct="0">
      <a:spcBef>
        <a:spcPct val="0"/>
      </a:spcBef>
      <a:spcAft>
        <a:spcPct val="0"/>
      </a:spcAft>
      <a:defRPr sz="2400" kern="1200">
        <a:solidFill>
          <a:schemeClr val="tx1"/>
        </a:solidFill>
        <a:latin typeface="Times" pitchFamily="46" charset="0"/>
        <a:ea typeface="ＭＳ Ｐゴシック" pitchFamily="46" charset="-128"/>
        <a:cs typeface="+mn-cs"/>
      </a:defRPr>
    </a:lvl3pPr>
    <a:lvl4pPr marL="1371600" algn="l" rtl="0" eaLnBrk="0" fontAlgn="base" hangingPunct="0">
      <a:spcBef>
        <a:spcPct val="0"/>
      </a:spcBef>
      <a:spcAft>
        <a:spcPct val="0"/>
      </a:spcAft>
      <a:defRPr sz="2400" kern="1200">
        <a:solidFill>
          <a:schemeClr val="tx1"/>
        </a:solidFill>
        <a:latin typeface="Times" pitchFamily="46" charset="0"/>
        <a:ea typeface="ＭＳ Ｐゴシック" pitchFamily="46" charset="-128"/>
        <a:cs typeface="+mn-cs"/>
      </a:defRPr>
    </a:lvl4pPr>
    <a:lvl5pPr marL="1828800" algn="l" rtl="0" eaLnBrk="0" fontAlgn="base" hangingPunct="0">
      <a:spcBef>
        <a:spcPct val="0"/>
      </a:spcBef>
      <a:spcAft>
        <a:spcPct val="0"/>
      </a:spcAft>
      <a:defRPr sz="2400" kern="1200">
        <a:solidFill>
          <a:schemeClr val="tx1"/>
        </a:solidFill>
        <a:latin typeface="Times" pitchFamily="46" charset="0"/>
        <a:ea typeface="ＭＳ Ｐゴシック" pitchFamily="46" charset="-128"/>
        <a:cs typeface="+mn-cs"/>
      </a:defRPr>
    </a:lvl5pPr>
    <a:lvl6pPr marL="2286000" algn="l" defTabSz="914400" rtl="0" eaLnBrk="1" latinLnBrk="0" hangingPunct="1">
      <a:defRPr sz="2400" kern="1200">
        <a:solidFill>
          <a:schemeClr val="tx1"/>
        </a:solidFill>
        <a:latin typeface="Times" pitchFamily="46" charset="0"/>
        <a:ea typeface="ＭＳ Ｐゴシック" pitchFamily="46" charset="-128"/>
        <a:cs typeface="+mn-cs"/>
      </a:defRPr>
    </a:lvl6pPr>
    <a:lvl7pPr marL="2743200" algn="l" defTabSz="914400" rtl="0" eaLnBrk="1" latinLnBrk="0" hangingPunct="1">
      <a:defRPr sz="2400" kern="1200">
        <a:solidFill>
          <a:schemeClr val="tx1"/>
        </a:solidFill>
        <a:latin typeface="Times" pitchFamily="46" charset="0"/>
        <a:ea typeface="ＭＳ Ｐゴシック" pitchFamily="46" charset="-128"/>
        <a:cs typeface="+mn-cs"/>
      </a:defRPr>
    </a:lvl7pPr>
    <a:lvl8pPr marL="3200400" algn="l" defTabSz="914400" rtl="0" eaLnBrk="1" latinLnBrk="0" hangingPunct="1">
      <a:defRPr sz="2400" kern="1200">
        <a:solidFill>
          <a:schemeClr val="tx1"/>
        </a:solidFill>
        <a:latin typeface="Times" pitchFamily="46" charset="0"/>
        <a:ea typeface="ＭＳ Ｐゴシック" pitchFamily="46" charset="-128"/>
        <a:cs typeface="+mn-cs"/>
      </a:defRPr>
    </a:lvl8pPr>
    <a:lvl9pPr marL="3657600" algn="l" defTabSz="914400" rtl="0" eaLnBrk="1" latinLnBrk="0" hangingPunct="1">
      <a:defRPr sz="2400" kern="1200">
        <a:solidFill>
          <a:schemeClr val="tx1"/>
        </a:solidFill>
        <a:latin typeface="Times" pitchFamily="46" charset="0"/>
        <a:ea typeface="ＭＳ Ｐゴシック" pitchFamily="46" charset="-128"/>
        <a:cs typeface="+mn-cs"/>
      </a:defRPr>
    </a:lvl9pPr>
  </p:defaultTextStyle>
  <p:extLst>
    <p:ext uri="{EFAFB233-063F-42B5-8137-9DF3F51BA10A}">
      <p15:sldGuideLst xmlns:p15="http://schemas.microsoft.com/office/powerpoint/2012/main">
        <p15:guide id="1" orient="horz" pos="2382">
          <p15:clr>
            <a:srgbClr val="A4A3A4"/>
          </p15:clr>
        </p15:guide>
        <p15:guide id="2" pos="423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907" autoAdjust="0"/>
  </p:normalViewPr>
  <p:slideViewPr>
    <p:cSldViewPr>
      <p:cViewPr varScale="1">
        <p:scale>
          <a:sx n="96" d="100"/>
          <a:sy n="96" d="100"/>
        </p:scale>
        <p:origin x="654" y="96"/>
      </p:cViewPr>
      <p:guideLst>
        <p:guide orient="horz" pos="2382"/>
        <p:guide pos="4234"/>
      </p:guideLst>
    </p:cSldViewPr>
  </p:slideViewPr>
  <p:outlineViewPr>
    <p:cViewPr>
      <p:scale>
        <a:sx n="33" d="100"/>
        <a:sy n="33" d="100"/>
      </p:scale>
      <p:origin x="0" y="0"/>
    </p:cViewPr>
  </p:outlineViewPr>
  <p:notesTextViewPr>
    <p:cViewPr>
      <p:scale>
        <a:sx n="100" d="100"/>
        <a:sy n="100" d="100"/>
      </p:scale>
      <p:origin x="0" y="-462"/>
    </p:cViewPr>
  </p:notesTextViewPr>
  <p:gridSpacing cx="1828800" cy="18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Times" pitchFamily="46" charset="0"/>
                <a:ea typeface="ＭＳ Ｐゴシック" pitchFamily="46" charset="-128"/>
              </a:defRPr>
            </a:lvl1pPr>
          </a:lstStyle>
          <a:p>
            <a:pPr>
              <a:defRPr/>
            </a:pPr>
            <a:endParaRPr lang="de-DE"/>
          </a:p>
        </p:txBody>
      </p:sp>
      <p:sp>
        <p:nvSpPr>
          <p:cNvPr id="3075"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Times" pitchFamily="46" charset="0"/>
                <a:ea typeface="ＭＳ Ｐゴシック" pitchFamily="46" charset="-128"/>
              </a:defRPr>
            </a:lvl1pPr>
          </a:lstStyle>
          <a:p>
            <a:pPr>
              <a:defRPr/>
            </a:pPr>
            <a:endParaRPr lang="de-DE"/>
          </a:p>
        </p:txBody>
      </p:sp>
      <p:sp>
        <p:nvSpPr>
          <p:cNvPr id="3076" name="Rectangle 4"/>
          <p:cNvSpPr>
            <a:spLocks noGrp="1" noRot="1" noChangeAspect="1" noChangeArrowheads="1" noTextEdit="1"/>
          </p:cNvSpPr>
          <p:nvPr>
            <p:ph type="sldImg" idx="2"/>
          </p:nvPr>
        </p:nvSpPr>
        <p:spPr bwMode="auto">
          <a:xfrm>
            <a:off x="382588" y="685800"/>
            <a:ext cx="6092825" cy="3429000"/>
          </a:xfrm>
          <a:prstGeom prst="rect">
            <a:avLst/>
          </a:prstGeom>
          <a:noFill/>
          <a:ln w="9525">
            <a:solidFill>
              <a:srgbClr val="000000"/>
            </a:solidFill>
            <a:miter lim="800000"/>
            <a:headEnd/>
            <a:tailEnd/>
          </a:ln>
        </p:spPr>
      </p:sp>
      <p:sp>
        <p:nvSpPr>
          <p:cNvPr id="3077"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de-DE" noProof="0"/>
              <a:t>Mastertextformat bearbeiten</a:t>
            </a:r>
          </a:p>
          <a:p>
            <a:pPr lvl="1"/>
            <a:r>
              <a:rPr lang="de-DE" noProof="0"/>
              <a:t>Zweite Ebene</a:t>
            </a:r>
          </a:p>
          <a:p>
            <a:pPr lvl="2"/>
            <a:r>
              <a:rPr lang="de-DE" noProof="0"/>
              <a:t>Dritte Ebene</a:t>
            </a:r>
          </a:p>
          <a:p>
            <a:pPr lvl="3"/>
            <a:r>
              <a:rPr lang="de-DE" noProof="0"/>
              <a:t>Vierte Ebene</a:t>
            </a:r>
          </a:p>
          <a:p>
            <a:pPr lvl="4"/>
            <a:r>
              <a:rPr lang="de-DE" noProof="0"/>
              <a:t>Fünfte Ebene</a:t>
            </a:r>
          </a:p>
        </p:txBody>
      </p:sp>
      <p:sp>
        <p:nvSpPr>
          <p:cNvPr id="3078"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Times" pitchFamily="46" charset="0"/>
                <a:ea typeface="ＭＳ Ｐゴシック" pitchFamily="46" charset="-128"/>
              </a:defRPr>
            </a:lvl1pPr>
          </a:lstStyle>
          <a:p>
            <a:pPr>
              <a:defRPr/>
            </a:pPr>
            <a:endParaRPr lang="de-DE"/>
          </a:p>
        </p:txBody>
      </p:sp>
      <p:sp>
        <p:nvSpPr>
          <p:cNvPr id="3079"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CD47ACA8-D9BB-4283-8E35-B5DDE877344E}" type="slidenum">
              <a:rPr lang="de-DE" altLang="de-DE"/>
              <a:pPr/>
              <a:t>‹Nr.›</a:t>
            </a:fld>
            <a:endParaRPr lang="de-DE" altLang="de-DE"/>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pitchFamily="46" charset="0"/>
        <a:ea typeface="ＭＳ Ｐゴシック" pitchFamily="46" charset="-128"/>
        <a:cs typeface="+mn-cs"/>
      </a:defRPr>
    </a:lvl1pPr>
    <a:lvl2pPr marL="457200" algn="l" rtl="0" eaLnBrk="0" fontAlgn="base" hangingPunct="0">
      <a:spcBef>
        <a:spcPct val="30000"/>
      </a:spcBef>
      <a:spcAft>
        <a:spcPct val="0"/>
      </a:spcAft>
      <a:defRPr sz="1200" kern="1200">
        <a:solidFill>
          <a:schemeClr val="tx1"/>
        </a:solidFill>
        <a:latin typeface="Times" pitchFamily="46" charset="0"/>
        <a:ea typeface="ＭＳ Ｐゴシック" pitchFamily="46" charset="-128"/>
        <a:cs typeface="+mn-cs"/>
      </a:defRPr>
    </a:lvl2pPr>
    <a:lvl3pPr marL="914400" algn="l" rtl="0" eaLnBrk="0" fontAlgn="base" hangingPunct="0">
      <a:spcBef>
        <a:spcPct val="30000"/>
      </a:spcBef>
      <a:spcAft>
        <a:spcPct val="0"/>
      </a:spcAft>
      <a:defRPr sz="1200" kern="1200">
        <a:solidFill>
          <a:schemeClr val="tx1"/>
        </a:solidFill>
        <a:latin typeface="Times" pitchFamily="46" charset="0"/>
        <a:ea typeface="ＭＳ Ｐゴシック" pitchFamily="46" charset="-128"/>
        <a:cs typeface="+mn-cs"/>
      </a:defRPr>
    </a:lvl3pPr>
    <a:lvl4pPr marL="1371600" algn="l" rtl="0" eaLnBrk="0" fontAlgn="base" hangingPunct="0">
      <a:spcBef>
        <a:spcPct val="30000"/>
      </a:spcBef>
      <a:spcAft>
        <a:spcPct val="0"/>
      </a:spcAft>
      <a:defRPr sz="1200" kern="1200">
        <a:solidFill>
          <a:schemeClr val="tx1"/>
        </a:solidFill>
        <a:latin typeface="Times" pitchFamily="46" charset="0"/>
        <a:ea typeface="ＭＳ Ｐゴシック" pitchFamily="46" charset="-128"/>
        <a:cs typeface="+mn-cs"/>
      </a:defRPr>
    </a:lvl4pPr>
    <a:lvl5pPr marL="1828800" algn="l" rtl="0" eaLnBrk="0" fontAlgn="base" hangingPunct="0">
      <a:spcBef>
        <a:spcPct val="30000"/>
      </a:spcBef>
      <a:spcAft>
        <a:spcPct val="0"/>
      </a:spcAft>
      <a:defRPr sz="1200" kern="1200">
        <a:solidFill>
          <a:schemeClr val="tx1"/>
        </a:solidFill>
        <a:latin typeface="Times" pitchFamily="46" charset="0"/>
        <a:ea typeface="ＭＳ Ｐゴシック" pitchFamily="46"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AT" dirty="0"/>
              <a:t>Bälle anklicken, sind mit Filme verknüpft:</a:t>
            </a:r>
          </a:p>
          <a:p>
            <a:pPr marL="228600" indent="-228600">
              <a:buAutoNum type="arabicPeriod"/>
            </a:pPr>
            <a:r>
              <a:rPr lang="de-AT" dirty="0"/>
              <a:t>Rote Karte</a:t>
            </a:r>
          </a:p>
          <a:p>
            <a:pPr marL="228600" indent="-228600">
              <a:buAutoNum type="arabicPeriod"/>
            </a:pPr>
            <a:r>
              <a:rPr lang="de-AT" dirty="0"/>
              <a:t>Rote Karte</a:t>
            </a:r>
          </a:p>
          <a:p>
            <a:pPr marL="228600" indent="-228600">
              <a:buAutoNum type="arabicPeriod"/>
            </a:pPr>
            <a:r>
              <a:rPr lang="de-AT" dirty="0"/>
              <a:t>Gelbe Karte</a:t>
            </a:r>
          </a:p>
          <a:p>
            <a:pPr marL="228600" indent="-228600">
              <a:buAutoNum type="arabicPeriod"/>
            </a:pPr>
            <a:r>
              <a:rPr lang="de-AT" dirty="0"/>
              <a:t>Rote Karte</a:t>
            </a:r>
          </a:p>
          <a:p>
            <a:pPr marL="228600" indent="-228600">
              <a:buAutoNum type="arabicPeriod"/>
            </a:pPr>
            <a:r>
              <a:rPr lang="de-AT" dirty="0"/>
              <a:t>Gelbe Karte</a:t>
            </a:r>
          </a:p>
        </p:txBody>
      </p:sp>
      <p:sp>
        <p:nvSpPr>
          <p:cNvPr id="4" name="Foliennummernplatzhalter 3"/>
          <p:cNvSpPr>
            <a:spLocks noGrp="1"/>
          </p:cNvSpPr>
          <p:nvPr>
            <p:ph type="sldNum" sz="quarter" idx="10"/>
          </p:nvPr>
        </p:nvSpPr>
        <p:spPr/>
        <p:txBody>
          <a:bodyPr/>
          <a:lstStyle/>
          <a:p>
            <a:fld id="{CD47ACA8-D9BB-4283-8E35-B5DDE877344E}" type="slidenum">
              <a:rPr lang="de-DE" altLang="de-DE" smtClean="0"/>
              <a:pPr/>
              <a:t>6</a:t>
            </a:fld>
            <a:endParaRPr lang="de-DE" altLang="de-DE"/>
          </a:p>
        </p:txBody>
      </p:sp>
    </p:spTree>
    <p:extLst>
      <p:ext uri="{BB962C8B-B14F-4D97-AF65-F5344CB8AC3E}">
        <p14:creationId xmlns:p14="http://schemas.microsoft.com/office/powerpoint/2010/main" val="29650212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Folienbildplatzhalter 1"/>
          <p:cNvSpPr>
            <a:spLocks noGrp="1" noRot="1" noChangeAspect="1" noTextEdit="1"/>
          </p:cNvSpPr>
          <p:nvPr>
            <p:ph type="sldImg"/>
          </p:nvPr>
        </p:nvSpPr>
        <p:spPr>
          <a:ln/>
        </p:spPr>
      </p:sp>
      <p:sp>
        <p:nvSpPr>
          <p:cNvPr id="11267" name="Notizenplatzhalter 2"/>
          <p:cNvSpPr>
            <a:spLocks noGrp="1"/>
          </p:cNvSpPr>
          <p:nvPr>
            <p:ph type="body" idx="1"/>
          </p:nvPr>
        </p:nvSpPr>
        <p:spPr>
          <a:noFill/>
          <a:ln/>
        </p:spPr>
        <p:txBody>
          <a:bodyPr/>
          <a:lstStyle/>
          <a:p>
            <a:r>
              <a:rPr lang="de-AT" i="1"/>
              <a:t>https://www.youtube.com/watch?v=HePStSj5XcI</a:t>
            </a:r>
            <a:endParaRPr lang="de-AT"/>
          </a:p>
        </p:txBody>
      </p:sp>
      <p:sp>
        <p:nvSpPr>
          <p:cNvPr id="11268" name="Foliennummernplatzhalter 3"/>
          <p:cNvSpPr>
            <a:spLocks noGrp="1"/>
          </p:cNvSpPr>
          <p:nvPr>
            <p:ph type="sldNum" sz="quarter" idx="5"/>
          </p:nvPr>
        </p:nvSpPr>
        <p:spPr>
          <a:noFill/>
        </p:spPr>
        <p:txBody>
          <a:bodyPr/>
          <a:lstStyle/>
          <a:p>
            <a:fld id="{F15B8565-4FCC-4037-B4EB-7C1E485AAA94}" type="slidenum">
              <a:rPr lang="de-AT"/>
              <a:pPr/>
              <a:t>7</a:t>
            </a:fld>
            <a:endParaRPr lang="de-AT"/>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folie">
    <p:bg>
      <p:bgPr>
        <a:blipFill dpi="0" rotWithShape="0">
          <a:blip r:embed="rId2"/>
          <a:srcRect/>
          <a:stretch>
            <a:fillRect/>
          </a:stretch>
        </a:blipFill>
        <a:effectLst/>
      </p:bgPr>
    </p:bg>
    <p:spTree>
      <p:nvGrpSpPr>
        <p:cNvPr id="1" name=""/>
        <p:cNvGrpSpPr/>
        <p:nvPr/>
      </p:nvGrpSpPr>
      <p:grpSpPr>
        <a:xfrm>
          <a:off x="0" y="0"/>
          <a:ext cx="0" cy="0"/>
          <a:chOff x="0" y="0"/>
          <a:chExt cx="0" cy="0"/>
        </a:xfrm>
      </p:grpSpPr>
      <p:pic>
        <p:nvPicPr>
          <p:cNvPr id="2" name="Grafik 6"/>
          <p:cNvPicPr>
            <a:picLocks noChangeAspect="1"/>
          </p:cNvPicPr>
          <p:nvPr userDrawn="1"/>
        </p:nvPicPr>
        <p:blipFill>
          <a:blip r:embed="rId3"/>
          <a:srcRect/>
          <a:stretch>
            <a:fillRect/>
          </a:stretch>
        </p:blipFill>
        <p:spPr bwMode="auto">
          <a:xfrm>
            <a:off x="9398000" y="155575"/>
            <a:ext cx="2800350" cy="1016000"/>
          </a:xfrm>
          <a:prstGeom prst="rect">
            <a:avLst/>
          </a:prstGeom>
          <a:noFill/>
          <a:ln w="9525">
            <a:noFill/>
            <a:miter lim="800000"/>
            <a:headEnd/>
            <a:tailEnd/>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Bild mit Beschriftung">
    <p:spTree>
      <p:nvGrpSpPr>
        <p:cNvPr id="1" name=""/>
        <p:cNvGrpSpPr/>
        <p:nvPr/>
      </p:nvGrpSpPr>
      <p:grpSpPr>
        <a:xfrm>
          <a:off x="0" y="0"/>
          <a:ext cx="0" cy="0"/>
          <a:chOff x="0" y="0"/>
          <a:chExt cx="0" cy="0"/>
        </a:xfrm>
      </p:grpSpPr>
      <p:sp>
        <p:nvSpPr>
          <p:cNvPr id="2" name="Titel 1"/>
          <p:cNvSpPr>
            <a:spLocks noGrp="1"/>
          </p:cNvSpPr>
          <p:nvPr>
            <p:ph type="title"/>
          </p:nvPr>
        </p:nvSpPr>
        <p:spPr>
          <a:xfrm>
            <a:off x="2635792" y="5294314"/>
            <a:ext cx="8067122" cy="623887"/>
          </a:xfrm>
        </p:spPr>
        <p:txBody>
          <a:bodyPr anchor="b"/>
          <a:lstStyle>
            <a:lvl1pPr algn="l">
              <a:defRPr sz="2516" b="1"/>
            </a:lvl1pPr>
          </a:lstStyle>
          <a:p>
            <a:r>
              <a:rPr lang="de-DE"/>
              <a:t>Mastertitelformat bearbeiten</a:t>
            </a:r>
          </a:p>
        </p:txBody>
      </p:sp>
      <p:sp>
        <p:nvSpPr>
          <p:cNvPr id="3" name="Bildplatzhalter 2"/>
          <p:cNvSpPr>
            <a:spLocks noGrp="1"/>
          </p:cNvSpPr>
          <p:nvPr>
            <p:ph type="pic" idx="1"/>
          </p:nvPr>
        </p:nvSpPr>
        <p:spPr>
          <a:xfrm>
            <a:off x="2635792" y="676276"/>
            <a:ext cx="8067122" cy="4537075"/>
          </a:xfrm>
        </p:spPr>
        <p:txBody>
          <a:bodyPr/>
          <a:lstStyle>
            <a:lvl1pPr marL="0" indent="0">
              <a:buNone/>
              <a:defRPr sz="4025"/>
            </a:lvl1pPr>
            <a:lvl2pPr marL="575066" indent="0">
              <a:buNone/>
              <a:defRPr sz="3522"/>
            </a:lvl2pPr>
            <a:lvl3pPr marL="1150132" indent="0">
              <a:buNone/>
              <a:defRPr sz="3019"/>
            </a:lvl3pPr>
            <a:lvl4pPr marL="1725198" indent="0">
              <a:buNone/>
              <a:defRPr sz="2516"/>
            </a:lvl4pPr>
            <a:lvl5pPr marL="2300265" indent="0">
              <a:buNone/>
              <a:defRPr sz="2516"/>
            </a:lvl5pPr>
            <a:lvl6pPr marL="2875331" indent="0">
              <a:buNone/>
              <a:defRPr sz="2516"/>
            </a:lvl6pPr>
            <a:lvl7pPr marL="3450397" indent="0">
              <a:buNone/>
              <a:defRPr sz="2516"/>
            </a:lvl7pPr>
            <a:lvl8pPr marL="4025463" indent="0">
              <a:buNone/>
              <a:defRPr sz="2516"/>
            </a:lvl8pPr>
            <a:lvl9pPr marL="4600529" indent="0">
              <a:buNone/>
              <a:defRPr sz="2516"/>
            </a:lvl9pPr>
          </a:lstStyle>
          <a:p>
            <a:pPr lvl="0"/>
            <a:endParaRPr lang="de-DE" noProof="0"/>
          </a:p>
        </p:txBody>
      </p:sp>
      <p:sp>
        <p:nvSpPr>
          <p:cNvPr id="4" name="Textplatzhalter 3"/>
          <p:cNvSpPr>
            <a:spLocks noGrp="1"/>
          </p:cNvSpPr>
          <p:nvPr>
            <p:ph type="body" sz="half" idx="2"/>
          </p:nvPr>
        </p:nvSpPr>
        <p:spPr>
          <a:xfrm>
            <a:off x="2635792" y="5918200"/>
            <a:ext cx="8067122" cy="889000"/>
          </a:xfrm>
        </p:spPr>
        <p:txBody>
          <a:bodyPr/>
          <a:lstStyle>
            <a:lvl1pPr marL="0" indent="0">
              <a:buNone/>
              <a:defRPr sz="1761"/>
            </a:lvl1pPr>
            <a:lvl2pPr marL="575066" indent="0">
              <a:buNone/>
              <a:defRPr sz="1509"/>
            </a:lvl2pPr>
            <a:lvl3pPr marL="1150132" indent="0">
              <a:buNone/>
              <a:defRPr sz="1258"/>
            </a:lvl3pPr>
            <a:lvl4pPr marL="1725198" indent="0">
              <a:buNone/>
              <a:defRPr sz="1132"/>
            </a:lvl4pPr>
            <a:lvl5pPr marL="2300265" indent="0">
              <a:buNone/>
              <a:defRPr sz="1132"/>
            </a:lvl5pPr>
            <a:lvl6pPr marL="2875331" indent="0">
              <a:buNone/>
              <a:defRPr sz="1132"/>
            </a:lvl6pPr>
            <a:lvl7pPr marL="3450397" indent="0">
              <a:buNone/>
              <a:defRPr sz="1132"/>
            </a:lvl7pPr>
            <a:lvl8pPr marL="4025463" indent="0">
              <a:buNone/>
              <a:defRPr sz="1132"/>
            </a:lvl8pPr>
            <a:lvl9pPr marL="4600529" indent="0">
              <a:buNone/>
              <a:defRPr sz="1132"/>
            </a:lvl9pPr>
          </a:lstStyle>
          <a:p>
            <a:pPr lvl="0"/>
            <a:r>
              <a:rPr lang="de-DE"/>
              <a:t>Mastertextformat bearbeiten</a:t>
            </a:r>
          </a:p>
        </p:txBody>
      </p:sp>
      <p:sp>
        <p:nvSpPr>
          <p:cNvPr id="5" name="Rectangle 4"/>
          <p:cNvSpPr>
            <a:spLocks noGrp="1" noChangeArrowheads="1"/>
          </p:cNvSpPr>
          <p:nvPr>
            <p:ph type="dt" sz="half" idx="10"/>
          </p:nvPr>
        </p:nvSpPr>
        <p:spPr>
          <a:ln/>
        </p:spPr>
        <p:txBody>
          <a:bodyPr/>
          <a:lstStyle>
            <a:lvl1pPr>
              <a:defRPr/>
            </a:lvl1pPr>
          </a:lstStyle>
          <a:p>
            <a:pPr>
              <a:defRPr/>
            </a:pPr>
            <a:endParaRPr lang="de-DE"/>
          </a:p>
        </p:txBody>
      </p:sp>
      <p:sp>
        <p:nvSpPr>
          <p:cNvPr id="6" name="Rectangle 5"/>
          <p:cNvSpPr>
            <a:spLocks noGrp="1" noChangeArrowheads="1"/>
          </p:cNvSpPr>
          <p:nvPr>
            <p:ph type="ftr" sz="quarter" idx="11"/>
          </p:nvPr>
        </p:nvSpPr>
        <p:spPr>
          <a:ln/>
        </p:spPr>
        <p:txBody>
          <a:bodyPr/>
          <a:lstStyle>
            <a:lvl1pPr>
              <a:defRPr/>
            </a:lvl1pPr>
          </a:lstStyle>
          <a:p>
            <a:pPr>
              <a:defRPr/>
            </a:pPr>
            <a:endParaRPr lang="de-DE"/>
          </a:p>
        </p:txBody>
      </p:sp>
      <p:sp>
        <p:nvSpPr>
          <p:cNvPr id="7" name="Rectangle 6"/>
          <p:cNvSpPr>
            <a:spLocks noGrp="1" noChangeArrowheads="1"/>
          </p:cNvSpPr>
          <p:nvPr>
            <p:ph type="sldNum" sz="quarter" idx="12"/>
          </p:nvPr>
        </p:nvSpPr>
        <p:spPr>
          <a:ln/>
        </p:spPr>
        <p:txBody>
          <a:bodyPr/>
          <a:lstStyle>
            <a:lvl1pPr>
              <a:defRPr/>
            </a:lvl1pPr>
          </a:lstStyle>
          <a:p>
            <a:fld id="{4293B74B-D642-4AC4-8027-418D98642A78}" type="slidenum">
              <a:rPr lang="de-DE" altLang="de-DE"/>
              <a:pPr/>
              <a:t>‹Nr.›</a:t>
            </a:fld>
            <a:endParaRPr lang="de-DE" altLang="de-D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Mastertitelformat bearbeiten</a:t>
            </a:r>
          </a:p>
        </p:txBody>
      </p:sp>
      <p:sp>
        <p:nvSpPr>
          <p:cNvPr id="3" name="Vertikaler Textplatzhalter 2"/>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4"/>
          <p:cNvSpPr>
            <a:spLocks noGrp="1" noChangeArrowheads="1"/>
          </p:cNvSpPr>
          <p:nvPr>
            <p:ph type="dt" sz="half" idx="10"/>
          </p:nvPr>
        </p:nvSpPr>
        <p:spPr>
          <a:ln/>
        </p:spPr>
        <p:txBody>
          <a:bodyPr/>
          <a:lstStyle>
            <a:lvl1pPr>
              <a:defRPr/>
            </a:lvl1pPr>
          </a:lstStyle>
          <a:p>
            <a:pPr>
              <a:defRPr/>
            </a:pPr>
            <a:endParaRPr lang="de-DE"/>
          </a:p>
        </p:txBody>
      </p:sp>
      <p:sp>
        <p:nvSpPr>
          <p:cNvPr id="5" name="Rectangle 5"/>
          <p:cNvSpPr>
            <a:spLocks noGrp="1" noChangeArrowheads="1"/>
          </p:cNvSpPr>
          <p:nvPr>
            <p:ph type="ftr" sz="quarter" idx="11"/>
          </p:nvPr>
        </p:nvSpPr>
        <p:spPr>
          <a:ln/>
        </p:spPr>
        <p:txBody>
          <a:bodyPr/>
          <a:lstStyle>
            <a:lvl1pPr>
              <a:defRPr/>
            </a:lvl1pPr>
          </a:lstStyle>
          <a:p>
            <a:pPr>
              <a:defRPr/>
            </a:pPr>
            <a:endParaRPr lang="de-DE"/>
          </a:p>
        </p:txBody>
      </p:sp>
      <p:sp>
        <p:nvSpPr>
          <p:cNvPr id="6" name="Rectangle 6"/>
          <p:cNvSpPr>
            <a:spLocks noGrp="1" noChangeArrowheads="1"/>
          </p:cNvSpPr>
          <p:nvPr>
            <p:ph type="sldNum" sz="quarter" idx="12"/>
          </p:nvPr>
        </p:nvSpPr>
        <p:spPr>
          <a:ln/>
        </p:spPr>
        <p:txBody>
          <a:bodyPr/>
          <a:lstStyle>
            <a:lvl1pPr>
              <a:defRPr/>
            </a:lvl1pPr>
          </a:lstStyle>
          <a:p>
            <a:fld id="{6800A3BD-1D19-4E2E-B2B8-D0CA982B5E66}" type="slidenum">
              <a:rPr lang="de-DE" altLang="de-DE"/>
              <a:pPr/>
              <a:t>‹Nr.›</a:t>
            </a:fld>
            <a:endParaRPr lang="de-DE" altLang="de-DE"/>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9580706" y="671513"/>
            <a:ext cx="2855442" cy="6051550"/>
          </a:xfrm>
        </p:spPr>
        <p:txBody>
          <a:bodyPr vert="eaVert"/>
          <a:lstStyle/>
          <a:p>
            <a:r>
              <a:rPr lang="de-DE"/>
              <a:t>Mastertitelformat bearbeiten</a:t>
            </a:r>
          </a:p>
        </p:txBody>
      </p:sp>
      <p:sp>
        <p:nvSpPr>
          <p:cNvPr id="3" name="Vertikaler Textplatzhalter 2"/>
          <p:cNvSpPr>
            <a:spLocks noGrp="1"/>
          </p:cNvSpPr>
          <p:nvPr>
            <p:ph type="body" orient="vert" idx="1"/>
          </p:nvPr>
        </p:nvSpPr>
        <p:spPr>
          <a:xfrm>
            <a:off x="1008391" y="671513"/>
            <a:ext cx="8380621" cy="6051550"/>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4"/>
          <p:cNvSpPr>
            <a:spLocks noGrp="1" noChangeArrowheads="1"/>
          </p:cNvSpPr>
          <p:nvPr>
            <p:ph type="dt" sz="half" idx="10"/>
          </p:nvPr>
        </p:nvSpPr>
        <p:spPr>
          <a:ln/>
        </p:spPr>
        <p:txBody>
          <a:bodyPr/>
          <a:lstStyle>
            <a:lvl1pPr>
              <a:defRPr/>
            </a:lvl1pPr>
          </a:lstStyle>
          <a:p>
            <a:pPr>
              <a:defRPr/>
            </a:pPr>
            <a:endParaRPr lang="de-DE"/>
          </a:p>
        </p:txBody>
      </p:sp>
      <p:sp>
        <p:nvSpPr>
          <p:cNvPr id="5" name="Rectangle 5"/>
          <p:cNvSpPr>
            <a:spLocks noGrp="1" noChangeArrowheads="1"/>
          </p:cNvSpPr>
          <p:nvPr>
            <p:ph type="ftr" sz="quarter" idx="11"/>
          </p:nvPr>
        </p:nvSpPr>
        <p:spPr>
          <a:ln/>
        </p:spPr>
        <p:txBody>
          <a:bodyPr/>
          <a:lstStyle>
            <a:lvl1pPr>
              <a:defRPr/>
            </a:lvl1pPr>
          </a:lstStyle>
          <a:p>
            <a:pPr>
              <a:defRPr/>
            </a:pPr>
            <a:endParaRPr lang="de-DE"/>
          </a:p>
        </p:txBody>
      </p:sp>
      <p:sp>
        <p:nvSpPr>
          <p:cNvPr id="6" name="Rectangle 6"/>
          <p:cNvSpPr>
            <a:spLocks noGrp="1" noChangeArrowheads="1"/>
          </p:cNvSpPr>
          <p:nvPr>
            <p:ph type="sldNum" sz="quarter" idx="12"/>
          </p:nvPr>
        </p:nvSpPr>
        <p:spPr>
          <a:ln/>
        </p:spPr>
        <p:txBody>
          <a:bodyPr/>
          <a:lstStyle>
            <a:lvl1pPr>
              <a:defRPr/>
            </a:lvl1pPr>
          </a:lstStyle>
          <a:p>
            <a:fld id="{BAF373BE-DC68-472D-82BF-A8383198C4BA}" type="slidenum">
              <a:rPr lang="de-DE" altLang="de-DE"/>
              <a:pPr/>
              <a:t>‹Nr.›</a:t>
            </a:fld>
            <a:endParaRPr lang="de-DE" altLang="de-D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1_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008391" y="2349500"/>
            <a:ext cx="11427756" cy="1620838"/>
          </a:xfrm>
        </p:spPr>
        <p:txBody>
          <a:bodyPr/>
          <a:lstStyle/>
          <a:p>
            <a:r>
              <a:rPr lang="de-DE"/>
              <a:t>Mastertitelformat bearbeiten</a:t>
            </a:r>
          </a:p>
        </p:txBody>
      </p:sp>
      <p:sp>
        <p:nvSpPr>
          <p:cNvPr id="3" name="Untertitel 2"/>
          <p:cNvSpPr>
            <a:spLocks noGrp="1"/>
          </p:cNvSpPr>
          <p:nvPr>
            <p:ph type="subTitle" idx="1"/>
          </p:nvPr>
        </p:nvSpPr>
        <p:spPr>
          <a:xfrm>
            <a:off x="2016781" y="4286250"/>
            <a:ext cx="9410977" cy="1931988"/>
          </a:xfrm>
        </p:spPr>
        <p:txBody>
          <a:bodyPr/>
          <a:lstStyle>
            <a:lvl1pPr marL="0" indent="0" algn="ctr">
              <a:buNone/>
              <a:defRPr/>
            </a:lvl1pPr>
            <a:lvl2pPr marL="575066" indent="0" algn="ctr">
              <a:buNone/>
              <a:defRPr/>
            </a:lvl2pPr>
            <a:lvl3pPr marL="1150132" indent="0" algn="ctr">
              <a:buNone/>
              <a:defRPr/>
            </a:lvl3pPr>
            <a:lvl4pPr marL="1725198" indent="0" algn="ctr">
              <a:buNone/>
              <a:defRPr/>
            </a:lvl4pPr>
            <a:lvl5pPr marL="2300265" indent="0" algn="ctr">
              <a:buNone/>
              <a:defRPr/>
            </a:lvl5pPr>
            <a:lvl6pPr marL="2875331" indent="0" algn="ctr">
              <a:buNone/>
              <a:defRPr/>
            </a:lvl6pPr>
            <a:lvl7pPr marL="3450397" indent="0" algn="ctr">
              <a:buNone/>
              <a:defRPr/>
            </a:lvl7pPr>
            <a:lvl8pPr marL="4025463" indent="0" algn="ctr">
              <a:buNone/>
              <a:defRPr/>
            </a:lvl8pPr>
            <a:lvl9pPr marL="4600529" indent="0" algn="ctr">
              <a:buNone/>
              <a:defRPr/>
            </a:lvl9pPr>
          </a:lstStyle>
          <a:p>
            <a:r>
              <a:rPr lang="de-DE"/>
              <a:t>Master-Untertitelformat bearbeiten</a:t>
            </a:r>
          </a:p>
        </p:txBody>
      </p:sp>
      <p:sp>
        <p:nvSpPr>
          <p:cNvPr id="4" name="Rectangle 4"/>
          <p:cNvSpPr>
            <a:spLocks noGrp="1" noChangeArrowheads="1"/>
          </p:cNvSpPr>
          <p:nvPr>
            <p:ph type="dt" sz="half" idx="10"/>
          </p:nvPr>
        </p:nvSpPr>
        <p:spPr>
          <a:ln/>
        </p:spPr>
        <p:txBody>
          <a:bodyPr/>
          <a:lstStyle>
            <a:lvl1pPr>
              <a:defRPr/>
            </a:lvl1pPr>
          </a:lstStyle>
          <a:p>
            <a:pPr>
              <a:defRPr/>
            </a:pPr>
            <a:endParaRPr lang="de-DE"/>
          </a:p>
        </p:txBody>
      </p:sp>
      <p:sp>
        <p:nvSpPr>
          <p:cNvPr id="5" name="Rectangle 5"/>
          <p:cNvSpPr>
            <a:spLocks noGrp="1" noChangeArrowheads="1"/>
          </p:cNvSpPr>
          <p:nvPr>
            <p:ph type="ftr" sz="quarter" idx="11"/>
          </p:nvPr>
        </p:nvSpPr>
        <p:spPr>
          <a:ln/>
        </p:spPr>
        <p:txBody>
          <a:bodyPr/>
          <a:lstStyle>
            <a:lvl1pPr>
              <a:defRPr/>
            </a:lvl1pPr>
          </a:lstStyle>
          <a:p>
            <a:pPr>
              <a:defRPr/>
            </a:pPr>
            <a:endParaRPr lang="de-DE"/>
          </a:p>
        </p:txBody>
      </p:sp>
      <p:sp>
        <p:nvSpPr>
          <p:cNvPr id="6" name="Rectangle 6"/>
          <p:cNvSpPr>
            <a:spLocks noGrp="1" noChangeArrowheads="1"/>
          </p:cNvSpPr>
          <p:nvPr>
            <p:ph type="sldNum" sz="quarter" idx="12"/>
          </p:nvPr>
        </p:nvSpPr>
        <p:spPr>
          <a:ln/>
        </p:spPr>
        <p:txBody>
          <a:bodyPr/>
          <a:lstStyle>
            <a:lvl1pPr>
              <a:defRPr/>
            </a:lvl1pPr>
          </a:lstStyle>
          <a:p>
            <a:fld id="{3F458A94-590D-4362-BED4-A4BF6799E4F5}" type="slidenum">
              <a:rPr lang="de-DE" altLang="de-DE"/>
              <a:pPr/>
              <a:t>‹Nr.›</a:t>
            </a:fld>
            <a:endParaRPr lang="de-DE" altLang="de-D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Mastertitelformat bearbeiten</a:t>
            </a:r>
          </a:p>
        </p:txBody>
      </p:sp>
      <p:sp>
        <p:nvSpPr>
          <p:cNvPr id="3" name="Inhaltsplatzhalter 2"/>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4"/>
          <p:cNvSpPr>
            <a:spLocks noGrp="1" noChangeArrowheads="1"/>
          </p:cNvSpPr>
          <p:nvPr>
            <p:ph type="dt" sz="half" idx="10"/>
          </p:nvPr>
        </p:nvSpPr>
        <p:spPr>
          <a:ln/>
        </p:spPr>
        <p:txBody>
          <a:bodyPr/>
          <a:lstStyle>
            <a:lvl1pPr>
              <a:defRPr/>
            </a:lvl1pPr>
          </a:lstStyle>
          <a:p>
            <a:pPr>
              <a:defRPr/>
            </a:pPr>
            <a:endParaRPr lang="de-DE"/>
          </a:p>
        </p:txBody>
      </p:sp>
      <p:sp>
        <p:nvSpPr>
          <p:cNvPr id="5" name="Rectangle 5"/>
          <p:cNvSpPr>
            <a:spLocks noGrp="1" noChangeArrowheads="1"/>
          </p:cNvSpPr>
          <p:nvPr>
            <p:ph type="ftr" sz="quarter" idx="11"/>
          </p:nvPr>
        </p:nvSpPr>
        <p:spPr>
          <a:ln/>
        </p:spPr>
        <p:txBody>
          <a:bodyPr/>
          <a:lstStyle>
            <a:lvl1pPr>
              <a:defRPr/>
            </a:lvl1pPr>
          </a:lstStyle>
          <a:p>
            <a:pPr>
              <a:defRPr/>
            </a:pPr>
            <a:endParaRPr lang="de-DE"/>
          </a:p>
        </p:txBody>
      </p:sp>
      <p:sp>
        <p:nvSpPr>
          <p:cNvPr id="6" name="Rectangle 6"/>
          <p:cNvSpPr>
            <a:spLocks noGrp="1" noChangeArrowheads="1"/>
          </p:cNvSpPr>
          <p:nvPr>
            <p:ph type="sldNum" sz="quarter" idx="12"/>
          </p:nvPr>
        </p:nvSpPr>
        <p:spPr>
          <a:ln/>
        </p:spPr>
        <p:txBody>
          <a:bodyPr/>
          <a:lstStyle>
            <a:lvl1pPr>
              <a:defRPr/>
            </a:lvl1pPr>
          </a:lstStyle>
          <a:p>
            <a:fld id="{9D164F11-2FE2-4389-B8E4-F3170BEFBB13}" type="slidenum">
              <a:rPr lang="de-DE" altLang="de-DE"/>
              <a:pPr/>
              <a:t>‹Nr.›</a:t>
            </a:fld>
            <a:endParaRPr lang="de-DE" altLang="de-D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062305" y="4859339"/>
            <a:ext cx="11427758" cy="1501775"/>
          </a:xfrm>
        </p:spPr>
        <p:txBody>
          <a:bodyPr anchor="t"/>
          <a:lstStyle>
            <a:lvl1pPr algn="l">
              <a:defRPr sz="5031" b="1" cap="all"/>
            </a:lvl1pPr>
          </a:lstStyle>
          <a:p>
            <a:r>
              <a:rPr lang="de-DE"/>
              <a:t>Mastertitelformat bearbeiten</a:t>
            </a:r>
          </a:p>
        </p:txBody>
      </p:sp>
      <p:sp>
        <p:nvSpPr>
          <p:cNvPr id="3" name="Textplatzhalter 2"/>
          <p:cNvSpPr>
            <a:spLocks noGrp="1"/>
          </p:cNvSpPr>
          <p:nvPr>
            <p:ph type="body" idx="1"/>
          </p:nvPr>
        </p:nvSpPr>
        <p:spPr>
          <a:xfrm>
            <a:off x="1062305" y="3205163"/>
            <a:ext cx="11427758" cy="1654175"/>
          </a:xfrm>
        </p:spPr>
        <p:txBody>
          <a:bodyPr anchor="b"/>
          <a:lstStyle>
            <a:lvl1pPr marL="0" indent="0">
              <a:buNone/>
              <a:defRPr sz="2516"/>
            </a:lvl1pPr>
            <a:lvl2pPr marL="575066" indent="0">
              <a:buNone/>
              <a:defRPr sz="2264"/>
            </a:lvl2pPr>
            <a:lvl3pPr marL="1150132" indent="0">
              <a:buNone/>
              <a:defRPr sz="2012"/>
            </a:lvl3pPr>
            <a:lvl4pPr marL="1725198" indent="0">
              <a:buNone/>
              <a:defRPr sz="1761"/>
            </a:lvl4pPr>
            <a:lvl5pPr marL="2300265" indent="0">
              <a:buNone/>
              <a:defRPr sz="1761"/>
            </a:lvl5pPr>
            <a:lvl6pPr marL="2875331" indent="0">
              <a:buNone/>
              <a:defRPr sz="1761"/>
            </a:lvl6pPr>
            <a:lvl7pPr marL="3450397" indent="0">
              <a:buNone/>
              <a:defRPr sz="1761"/>
            </a:lvl7pPr>
            <a:lvl8pPr marL="4025463" indent="0">
              <a:buNone/>
              <a:defRPr sz="1761"/>
            </a:lvl8pPr>
            <a:lvl9pPr marL="4600529" indent="0">
              <a:buNone/>
              <a:defRPr sz="1761"/>
            </a:lvl9pPr>
          </a:lstStyle>
          <a:p>
            <a:pPr lvl="0"/>
            <a:r>
              <a:rPr lang="de-DE"/>
              <a:t>Mastertextformat bearbeiten</a:t>
            </a:r>
          </a:p>
        </p:txBody>
      </p:sp>
      <p:sp>
        <p:nvSpPr>
          <p:cNvPr id="4" name="Rectangle 4"/>
          <p:cNvSpPr>
            <a:spLocks noGrp="1" noChangeArrowheads="1"/>
          </p:cNvSpPr>
          <p:nvPr>
            <p:ph type="dt" sz="half" idx="10"/>
          </p:nvPr>
        </p:nvSpPr>
        <p:spPr>
          <a:ln/>
        </p:spPr>
        <p:txBody>
          <a:bodyPr/>
          <a:lstStyle>
            <a:lvl1pPr>
              <a:defRPr/>
            </a:lvl1pPr>
          </a:lstStyle>
          <a:p>
            <a:pPr>
              <a:defRPr/>
            </a:pPr>
            <a:endParaRPr lang="de-DE"/>
          </a:p>
        </p:txBody>
      </p:sp>
      <p:sp>
        <p:nvSpPr>
          <p:cNvPr id="5" name="Rectangle 5"/>
          <p:cNvSpPr>
            <a:spLocks noGrp="1" noChangeArrowheads="1"/>
          </p:cNvSpPr>
          <p:nvPr>
            <p:ph type="ftr" sz="quarter" idx="11"/>
          </p:nvPr>
        </p:nvSpPr>
        <p:spPr>
          <a:ln/>
        </p:spPr>
        <p:txBody>
          <a:bodyPr/>
          <a:lstStyle>
            <a:lvl1pPr>
              <a:defRPr/>
            </a:lvl1pPr>
          </a:lstStyle>
          <a:p>
            <a:pPr>
              <a:defRPr/>
            </a:pPr>
            <a:endParaRPr lang="de-DE"/>
          </a:p>
        </p:txBody>
      </p:sp>
      <p:sp>
        <p:nvSpPr>
          <p:cNvPr id="6" name="Rectangle 6"/>
          <p:cNvSpPr>
            <a:spLocks noGrp="1" noChangeArrowheads="1"/>
          </p:cNvSpPr>
          <p:nvPr>
            <p:ph type="sldNum" sz="quarter" idx="12"/>
          </p:nvPr>
        </p:nvSpPr>
        <p:spPr>
          <a:ln/>
        </p:spPr>
        <p:txBody>
          <a:bodyPr/>
          <a:lstStyle>
            <a:lvl1pPr>
              <a:defRPr/>
            </a:lvl1pPr>
          </a:lstStyle>
          <a:p>
            <a:fld id="{E3704527-B848-4F7C-A379-F4733D092E57}" type="slidenum">
              <a:rPr lang="de-DE" altLang="de-DE"/>
              <a:pPr/>
              <a:t>‹Nr.›</a:t>
            </a:fld>
            <a:endParaRPr lang="de-DE" altLang="de-D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Mastertitelformat bearbeiten</a:t>
            </a:r>
          </a:p>
        </p:txBody>
      </p:sp>
      <p:sp>
        <p:nvSpPr>
          <p:cNvPr id="3" name="Inhaltsplatzhalter 2"/>
          <p:cNvSpPr>
            <a:spLocks noGrp="1"/>
          </p:cNvSpPr>
          <p:nvPr>
            <p:ph sz="half" idx="1"/>
          </p:nvPr>
        </p:nvSpPr>
        <p:spPr>
          <a:xfrm>
            <a:off x="1008392" y="2184401"/>
            <a:ext cx="5617032" cy="4538663"/>
          </a:xfrm>
        </p:spPr>
        <p:txBody>
          <a:bodyPr/>
          <a:lstStyle>
            <a:lvl1pPr>
              <a:defRPr sz="3522"/>
            </a:lvl1pPr>
            <a:lvl2pPr>
              <a:defRPr sz="3019"/>
            </a:lvl2pPr>
            <a:lvl3pPr>
              <a:defRPr sz="2516"/>
            </a:lvl3pPr>
            <a:lvl4pPr>
              <a:defRPr sz="2264"/>
            </a:lvl4pPr>
            <a:lvl5pPr>
              <a:defRPr sz="2264"/>
            </a:lvl5pPr>
            <a:lvl6pPr>
              <a:defRPr sz="2264"/>
            </a:lvl6pPr>
            <a:lvl7pPr>
              <a:defRPr sz="2264"/>
            </a:lvl7pPr>
            <a:lvl8pPr>
              <a:defRPr sz="2264"/>
            </a:lvl8pPr>
            <a:lvl9pPr>
              <a:defRPr sz="2264"/>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6817118" y="2184401"/>
            <a:ext cx="5619030" cy="4538663"/>
          </a:xfrm>
        </p:spPr>
        <p:txBody>
          <a:bodyPr/>
          <a:lstStyle>
            <a:lvl1pPr>
              <a:defRPr sz="3522"/>
            </a:lvl1pPr>
            <a:lvl2pPr>
              <a:defRPr sz="3019"/>
            </a:lvl2pPr>
            <a:lvl3pPr>
              <a:defRPr sz="2516"/>
            </a:lvl3pPr>
            <a:lvl4pPr>
              <a:defRPr sz="2264"/>
            </a:lvl4pPr>
            <a:lvl5pPr>
              <a:defRPr sz="2264"/>
            </a:lvl5pPr>
            <a:lvl6pPr>
              <a:defRPr sz="2264"/>
            </a:lvl6pPr>
            <a:lvl7pPr>
              <a:defRPr sz="2264"/>
            </a:lvl7pPr>
            <a:lvl8pPr>
              <a:defRPr sz="2264"/>
            </a:lvl8pPr>
            <a:lvl9pPr>
              <a:defRPr sz="2264"/>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Rectangle 4"/>
          <p:cNvSpPr>
            <a:spLocks noGrp="1" noChangeArrowheads="1"/>
          </p:cNvSpPr>
          <p:nvPr>
            <p:ph type="dt" sz="half" idx="10"/>
          </p:nvPr>
        </p:nvSpPr>
        <p:spPr>
          <a:ln/>
        </p:spPr>
        <p:txBody>
          <a:bodyPr/>
          <a:lstStyle>
            <a:lvl1pPr>
              <a:defRPr/>
            </a:lvl1pPr>
          </a:lstStyle>
          <a:p>
            <a:pPr>
              <a:defRPr/>
            </a:pPr>
            <a:endParaRPr lang="de-DE"/>
          </a:p>
        </p:txBody>
      </p:sp>
      <p:sp>
        <p:nvSpPr>
          <p:cNvPr id="6" name="Rectangle 5"/>
          <p:cNvSpPr>
            <a:spLocks noGrp="1" noChangeArrowheads="1"/>
          </p:cNvSpPr>
          <p:nvPr>
            <p:ph type="ftr" sz="quarter" idx="11"/>
          </p:nvPr>
        </p:nvSpPr>
        <p:spPr>
          <a:ln/>
        </p:spPr>
        <p:txBody>
          <a:bodyPr/>
          <a:lstStyle>
            <a:lvl1pPr>
              <a:defRPr/>
            </a:lvl1pPr>
          </a:lstStyle>
          <a:p>
            <a:pPr>
              <a:defRPr/>
            </a:pPr>
            <a:endParaRPr lang="de-DE"/>
          </a:p>
        </p:txBody>
      </p:sp>
      <p:sp>
        <p:nvSpPr>
          <p:cNvPr id="7" name="Rectangle 6"/>
          <p:cNvSpPr>
            <a:spLocks noGrp="1" noChangeArrowheads="1"/>
          </p:cNvSpPr>
          <p:nvPr>
            <p:ph type="sldNum" sz="quarter" idx="12"/>
          </p:nvPr>
        </p:nvSpPr>
        <p:spPr>
          <a:ln/>
        </p:spPr>
        <p:txBody>
          <a:bodyPr/>
          <a:lstStyle>
            <a:lvl1pPr>
              <a:defRPr/>
            </a:lvl1pPr>
          </a:lstStyle>
          <a:p>
            <a:fld id="{759C612F-6C48-420B-84B0-5C6671EE703B}" type="slidenum">
              <a:rPr lang="de-DE" altLang="de-DE"/>
              <a:pPr/>
              <a:t>‹Nr.›</a:t>
            </a:fld>
            <a:endParaRPr lang="de-DE" altLang="de-D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672927" y="303214"/>
            <a:ext cx="12098685" cy="1260475"/>
          </a:xfrm>
        </p:spPr>
        <p:txBody>
          <a:bodyPr/>
          <a:lstStyle>
            <a:lvl1pPr>
              <a:defRPr/>
            </a:lvl1pPr>
          </a:lstStyle>
          <a:p>
            <a:r>
              <a:rPr lang="de-DE"/>
              <a:t>Mastertitelformat bearbeiten</a:t>
            </a:r>
          </a:p>
        </p:txBody>
      </p:sp>
      <p:sp>
        <p:nvSpPr>
          <p:cNvPr id="3" name="Textplatzhalter 2"/>
          <p:cNvSpPr>
            <a:spLocks noGrp="1"/>
          </p:cNvSpPr>
          <p:nvPr>
            <p:ph type="body" idx="1"/>
          </p:nvPr>
        </p:nvSpPr>
        <p:spPr>
          <a:xfrm>
            <a:off x="672926" y="1692275"/>
            <a:ext cx="5940516" cy="706438"/>
          </a:xfrm>
        </p:spPr>
        <p:txBody>
          <a:bodyPr anchor="b"/>
          <a:lstStyle>
            <a:lvl1pPr marL="0" indent="0">
              <a:buNone/>
              <a:defRPr sz="3019" b="1"/>
            </a:lvl1pPr>
            <a:lvl2pPr marL="575066" indent="0">
              <a:buNone/>
              <a:defRPr sz="2516" b="1"/>
            </a:lvl2pPr>
            <a:lvl3pPr marL="1150132" indent="0">
              <a:buNone/>
              <a:defRPr sz="2264" b="1"/>
            </a:lvl3pPr>
            <a:lvl4pPr marL="1725198" indent="0">
              <a:buNone/>
              <a:defRPr sz="2012" b="1"/>
            </a:lvl4pPr>
            <a:lvl5pPr marL="2300265" indent="0">
              <a:buNone/>
              <a:defRPr sz="2012" b="1"/>
            </a:lvl5pPr>
            <a:lvl6pPr marL="2875331" indent="0">
              <a:buNone/>
              <a:defRPr sz="2012" b="1"/>
            </a:lvl6pPr>
            <a:lvl7pPr marL="3450397" indent="0">
              <a:buNone/>
              <a:defRPr sz="2012" b="1"/>
            </a:lvl7pPr>
            <a:lvl8pPr marL="4025463" indent="0">
              <a:buNone/>
              <a:defRPr sz="2012" b="1"/>
            </a:lvl8pPr>
            <a:lvl9pPr marL="4600529" indent="0">
              <a:buNone/>
              <a:defRPr sz="2012" b="1"/>
            </a:lvl9pPr>
          </a:lstStyle>
          <a:p>
            <a:pPr lvl="0"/>
            <a:r>
              <a:rPr lang="de-DE"/>
              <a:t>Mastertextformat bearbeiten</a:t>
            </a:r>
          </a:p>
        </p:txBody>
      </p:sp>
      <p:sp>
        <p:nvSpPr>
          <p:cNvPr id="4" name="Inhaltsplatzhalter 3"/>
          <p:cNvSpPr>
            <a:spLocks noGrp="1"/>
          </p:cNvSpPr>
          <p:nvPr>
            <p:ph sz="half" idx="2"/>
          </p:nvPr>
        </p:nvSpPr>
        <p:spPr>
          <a:xfrm>
            <a:off x="672926" y="2398714"/>
            <a:ext cx="5940516" cy="4357687"/>
          </a:xfrm>
        </p:spPr>
        <p:txBody>
          <a:bodyPr/>
          <a:lstStyle>
            <a:lvl1pPr>
              <a:defRPr sz="3019"/>
            </a:lvl1pPr>
            <a:lvl2pPr>
              <a:defRPr sz="2516"/>
            </a:lvl2pPr>
            <a:lvl3pPr>
              <a:defRPr sz="2264"/>
            </a:lvl3pPr>
            <a:lvl4pPr>
              <a:defRPr sz="2012"/>
            </a:lvl4pPr>
            <a:lvl5pPr>
              <a:defRPr sz="2012"/>
            </a:lvl5pPr>
            <a:lvl6pPr>
              <a:defRPr sz="2012"/>
            </a:lvl6pPr>
            <a:lvl7pPr>
              <a:defRPr sz="2012"/>
            </a:lvl7pPr>
            <a:lvl8pPr>
              <a:defRPr sz="2012"/>
            </a:lvl8pPr>
            <a:lvl9pPr>
              <a:defRPr sz="2012"/>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6829098" y="1692275"/>
            <a:ext cx="5942513" cy="706438"/>
          </a:xfrm>
        </p:spPr>
        <p:txBody>
          <a:bodyPr anchor="b"/>
          <a:lstStyle>
            <a:lvl1pPr marL="0" indent="0">
              <a:buNone/>
              <a:defRPr sz="3019" b="1"/>
            </a:lvl1pPr>
            <a:lvl2pPr marL="575066" indent="0">
              <a:buNone/>
              <a:defRPr sz="2516" b="1"/>
            </a:lvl2pPr>
            <a:lvl3pPr marL="1150132" indent="0">
              <a:buNone/>
              <a:defRPr sz="2264" b="1"/>
            </a:lvl3pPr>
            <a:lvl4pPr marL="1725198" indent="0">
              <a:buNone/>
              <a:defRPr sz="2012" b="1"/>
            </a:lvl4pPr>
            <a:lvl5pPr marL="2300265" indent="0">
              <a:buNone/>
              <a:defRPr sz="2012" b="1"/>
            </a:lvl5pPr>
            <a:lvl6pPr marL="2875331" indent="0">
              <a:buNone/>
              <a:defRPr sz="2012" b="1"/>
            </a:lvl6pPr>
            <a:lvl7pPr marL="3450397" indent="0">
              <a:buNone/>
              <a:defRPr sz="2012" b="1"/>
            </a:lvl7pPr>
            <a:lvl8pPr marL="4025463" indent="0">
              <a:buNone/>
              <a:defRPr sz="2012" b="1"/>
            </a:lvl8pPr>
            <a:lvl9pPr marL="4600529" indent="0">
              <a:buNone/>
              <a:defRPr sz="2012" b="1"/>
            </a:lvl9pPr>
          </a:lstStyle>
          <a:p>
            <a:pPr lvl="0"/>
            <a:r>
              <a:rPr lang="de-DE"/>
              <a:t>Mastertextformat bearbeiten</a:t>
            </a:r>
          </a:p>
        </p:txBody>
      </p:sp>
      <p:sp>
        <p:nvSpPr>
          <p:cNvPr id="6" name="Inhaltsplatzhalter 5"/>
          <p:cNvSpPr>
            <a:spLocks noGrp="1"/>
          </p:cNvSpPr>
          <p:nvPr>
            <p:ph sz="quarter" idx="4"/>
          </p:nvPr>
        </p:nvSpPr>
        <p:spPr>
          <a:xfrm>
            <a:off x="6829098" y="2398714"/>
            <a:ext cx="5942513" cy="4357687"/>
          </a:xfrm>
        </p:spPr>
        <p:txBody>
          <a:bodyPr/>
          <a:lstStyle>
            <a:lvl1pPr>
              <a:defRPr sz="3019"/>
            </a:lvl1pPr>
            <a:lvl2pPr>
              <a:defRPr sz="2516"/>
            </a:lvl2pPr>
            <a:lvl3pPr>
              <a:defRPr sz="2264"/>
            </a:lvl3pPr>
            <a:lvl4pPr>
              <a:defRPr sz="2012"/>
            </a:lvl4pPr>
            <a:lvl5pPr>
              <a:defRPr sz="2012"/>
            </a:lvl5pPr>
            <a:lvl6pPr>
              <a:defRPr sz="2012"/>
            </a:lvl6pPr>
            <a:lvl7pPr>
              <a:defRPr sz="2012"/>
            </a:lvl7pPr>
            <a:lvl8pPr>
              <a:defRPr sz="2012"/>
            </a:lvl8pPr>
            <a:lvl9pPr>
              <a:defRPr sz="2012"/>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Rectangle 4"/>
          <p:cNvSpPr>
            <a:spLocks noGrp="1" noChangeArrowheads="1"/>
          </p:cNvSpPr>
          <p:nvPr>
            <p:ph type="dt" sz="half" idx="10"/>
          </p:nvPr>
        </p:nvSpPr>
        <p:spPr>
          <a:ln/>
        </p:spPr>
        <p:txBody>
          <a:bodyPr/>
          <a:lstStyle>
            <a:lvl1pPr>
              <a:defRPr/>
            </a:lvl1pPr>
          </a:lstStyle>
          <a:p>
            <a:pPr>
              <a:defRPr/>
            </a:pPr>
            <a:endParaRPr lang="de-DE"/>
          </a:p>
        </p:txBody>
      </p:sp>
      <p:sp>
        <p:nvSpPr>
          <p:cNvPr id="8" name="Rectangle 5"/>
          <p:cNvSpPr>
            <a:spLocks noGrp="1" noChangeArrowheads="1"/>
          </p:cNvSpPr>
          <p:nvPr>
            <p:ph type="ftr" sz="quarter" idx="11"/>
          </p:nvPr>
        </p:nvSpPr>
        <p:spPr>
          <a:ln/>
        </p:spPr>
        <p:txBody>
          <a:bodyPr/>
          <a:lstStyle>
            <a:lvl1pPr>
              <a:defRPr/>
            </a:lvl1pPr>
          </a:lstStyle>
          <a:p>
            <a:pPr>
              <a:defRPr/>
            </a:pPr>
            <a:endParaRPr lang="de-DE"/>
          </a:p>
        </p:txBody>
      </p:sp>
      <p:sp>
        <p:nvSpPr>
          <p:cNvPr id="9" name="Rectangle 6"/>
          <p:cNvSpPr>
            <a:spLocks noGrp="1" noChangeArrowheads="1"/>
          </p:cNvSpPr>
          <p:nvPr>
            <p:ph type="sldNum" sz="quarter" idx="12"/>
          </p:nvPr>
        </p:nvSpPr>
        <p:spPr>
          <a:ln/>
        </p:spPr>
        <p:txBody>
          <a:bodyPr/>
          <a:lstStyle>
            <a:lvl1pPr>
              <a:defRPr/>
            </a:lvl1pPr>
          </a:lstStyle>
          <a:p>
            <a:fld id="{D59151DE-56EA-44E2-A12E-BBBE57666F13}" type="slidenum">
              <a:rPr lang="de-DE" altLang="de-DE"/>
              <a:pPr/>
              <a:t>‹Nr.›</a:t>
            </a:fld>
            <a:endParaRPr lang="de-DE" altLang="de-D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Mastertitelformat bearbeiten</a:t>
            </a:r>
          </a:p>
        </p:txBody>
      </p:sp>
      <p:sp>
        <p:nvSpPr>
          <p:cNvPr id="3" name="Rectangle 4"/>
          <p:cNvSpPr>
            <a:spLocks noGrp="1" noChangeArrowheads="1"/>
          </p:cNvSpPr>
          <p:nvPr>
            <p:ph type="dt" sz="half" idx="10"/>
          </p:nvPr>
        </p:nvSpPr>
        <p:spPr>
          <a:ln/>
        </p:spPr>
        <p:txBody>
          <a:bodyPr/>
          <a:lstStyle>
            <a:lvl1pPr>
              <a:defRPr/>
            </a:lvl1pPr>
          </a:lstStyle>
          <a:p>
            <a:pPr>
              <a:defRPr/>
            </a:pPr>
            <a:endParaRPr lang="de-DE"/>
          </a:p>
        </p:txBody>
      </p:sp>
      <p:sp>
        <p:nvSpPr>
          <p:cNvPr id="4" name="Rectangle 5"/>
          <p:cNvSpPr>
            <a:spLocks noGrp="1" noChangeArrowheads="1"/>
          </p:cNvSpPr>
          <p:nvPr>
            <p:ph type="ftr" sz="quarter" idx="11"/>
          </p:nvPr>
        </p:nvSpPr>
        <p:spPr>
          <a:ln/>
        </p:spPr>
        <p:txBody>
          <a:bodyPr/>
          <a:lstStyle>
            <a:lvl1pPr>
              <a:defRPr/>
            </a:lvl1pPr>
          </a:lstStyle>
          <a:p>
            <a:pPr>
              <a:defRPr/>
            </a:pPr>
            <a:endParaRPr lang="de-DE"/>
          </a:p>
        </p:txBody>
      </p:sp>
      <p:sp>
        <p:nvSpPr>
          <p:cNvPr id="5" name="Rectangle 6"/>
          <p:cNvSpPr>
            <a:spLocks noGrp="1" noChangeArrowheads="1"/>
          </p:cNvSpPr>
          <p:nvPr>
            <p:ph type="sldNum" sz="quarter" idx="12"/>
          </p:nvPr>
        </p:nvSpPr>
        <p:spPr>
          <a:ln/>
        </p:spPr>
        <p:txBody>
          <a:bodyPr/>
          <a:lstStyle>
            <a:lvl1pPr>
              <a:defRPr/>
            </a:lvl1pPr>
          </a:lstStyle>
          <a:p>
            <a:fld id="{88C8E58F-2E48-478B-B170-2FAB78BB3FAA}" type="slidenum">
              <a:rPr lang="de-DE" altLang="de-DE"/>
              <a:pPr/>
              <a:t>‹Nr.›</a:t>
            </a:fld>
            <a:endParaRPr lang="de-DE" altLang="de-D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de-DE"/>
          </a:p>
        </p:txBody>
      </p:sp>
      <p:sp>
        <p:nvSpPr>
          <p:cNvPr id="3" name="Rectangle 5"/>
          <p:cNvSpPr>
            <a:spLocks noGrp="1" noChangeArrowheads="1"/>
          </p:cNvSpPr>
          <p:nvPr>
            <p:ph type="ftr" sz="quarter" idx="11"/>
          </p:nvPr>
        </p:nvSpPr>
        <p:spPr>
          <a:ln/>
        </p:spPr>
        <p:txBody>
          <a:bodyPr/>
          <a:lstStyle>
            <a:lvl1pPr>
              <a:defRPr/>
            </a:lvl1pPr>
          </a:lstStyle>
          <a:p>
            <a:pPr>
              <a:defRPr/>
            </a:pPr>
            <a:endParaRPr lang="de-DE"/>
          </a:p>
        </p:txBody>
      </p:sp>
      <p:sp>
        <p:nvSpPr>
          <p:cNvPr id="4" name="Rectangle 6"/>
          <p:cNvSpPr>
            <a:spLocks noGrp="1" noChangeArrowheads="1"/>
          </p:cNvSpPr>
          <p:nvPr>
            <p:ph type="sldNum" sz="quarter" idx="12"/>
          </p:nvPr>
        </p:nvSpPr>
        <p:spPr>
          <a:ln/>
        </p:spPr>
        <p:txBody>
          <a:bodyPr/>
          <a:lstStyle>
            <a:lvl1pPr>
              <a:defRPr/>
            </a:lvl1pPr>
          </a:lstStyle>
          <a:p>
            <a:fld id="{4B363F82-F9BC-492D-9A3A-A374676B870E}" type="slidenum">
              <a:rPr lang="de-DE" altLang="de-DE"/>
              <a:pPr/>
              <a:t>‹Nr.›</a:t>
            </a:fld>
            <a:endParaRPr lang="de-DE" altLang="de-D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Inhalt mit Beschriftung">
    <p:spTree>
      <p:nvGrpSpPr>
        <p:cNvPr id="1" name=""/>
        <p:cNvGrpSpPr/>
        <p:nvPr/>
      </p:nvGrpSpPr>
      <p:grpSpPr>
        <a:xfrm>
          <a:off x="0" y="0"/>
          <a:ext cx="0" cy="0"/>
          <a:chOff x="0" y="0"/>
          <a:chExt cx="0" cy="0"/>
        </a:xfrm>
      </p:grpSpPr>
      <p:sp>
        <p:nvSpPr>
          <p:cNvPr id="2" name="Titel 1"/>
          <p:cNvSpPr>
            <a:spLocks noGrp="1"/>
          </p:cNvSpPr>
          <p:nvPr>
            <p:ph type="title"/>
          </p:nvPr>
        </p:nvSpPr>
        <p:spPr>
          <a:xfrm>
            <a:off x="672926" y="301626"/>
            <a:ext cx="4422939" cy="1281113"/>
          </a:xfrm>
        </p:spPr>
        <p:txBody>
          <a:bodyPr anchor="b"/>
          <a:lstStyle>
            <a:lvl1pPr algn="l">
              <a:defRPr sz="2516" b="1"/>
            </a:lvl1pPr>
          </a:lstStyle>
          <a:p>
            <a:r>
              <a:rPr lang="de-DE"/>
              <a:t>Mastertitelformat bearbeiten</a:t>
            </a:r>
          </a:p>
        </p:txBody>
      </p:sp>
      <p:sp>
        <p:nvSpPr>
          <p:cNvPr id="3" name="Inhaltsplatzhalter 2"/>
          <p:cNvSpPr>
            <a:spLocks noGrp="1"/>
          </p:cNvSpPr>
          <p:nvPr>
            <p:ph idx="1"/>
          </p:nvPr>
        </p:nvSpPr>
        <p:spPr>
          <a:xfrm>
            <a:off x="5255610" y="301626"/>
            <a:ext cx="7516002" cy="6454775"/>
          </a:xfrm>
        </p:spPr>
        <p:txBody>
          <a:bodyPr/>
          <a:lstStyle>
            <a:lvl1pPr>
              <a:defRPr sz="4025"/>
            </a:lvl1pPr>
            <a:lvl2pPr>
              <a:defRPr sz="3522"/>
            </a:lvl2pPr>
            <a:lvl3pPr>
              <a:defRPr sz="3019"/>
            </a:lvl3pPr>
            <a:lvl4pPr>
              <a:defRPr sz="2516"/>
            </a:lvl4pPr>
            <a:lvl5pPr>
              <a:defRPr sz="2516"/>
            </a:lvl5pPr>
            <a:lvl6pPr>
              <a:defRPr sz="2516"/>
            </a:lvl6pPr>
            <a:lvl7pPr>
              <a:defRPr sz="2516"/>
            </a:lvl7pPr>
            <a:lvl8pPr>
              <a:defRPr sz="2516"/>
            </a:lvl8pPr>
            <a:lvl9pPr>
              <a:defRPr sz="2516"/>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672926" y="1582738"/>
            <a:ext cx="4422939" cy="5173662"/>
          </a:xfrm>
        </p:spPr>
        <p:txBody>
          <a:bodyPr/>
          <a:lstStyle>
            <a:lvl1pPr marL="0" indent="0">
              <a:buNone/>
              <a:defRPr sz="1761"/>
            </a:lvl1pPr>
            <a:lvl2pPr marL="575066" indent="0">
              <a:buNone/>
              <a:defRPr sz="1509"/>
            </a:lvl2pPr>
            <a:lvl3pPr marL="1150132" indent="0">
              <a:buNone/>
              <a:defRPr sz="1258"/>
            </a:lvl3pPr>
            <a:lvl4pPr marL="1725198" indent="0">
              <a:buNone/>
              <a:defRPr sz="1132"/>
            </a:lvl4pPr>
            <a:lvl5pPr marL="2300265" indent="0">
              <a:buNone/>
              <a:defRPr sz="1132"/>
            </a:lvl5pPr>
            <a:lvl6pPr marL="2875331" indent="0">
              <a:buNone/>
              <a:defRPr sz="1132"/>
            </a:lvl6pPr>
            <a:lvl7pPr marL="3450397" indent="0">
              <a:buNone/>
              <a:defRPr sz="1132"/>
            </a:lvl7pPr>
            <a:lvl8pPr marL="4025463" indent="0">
              <a:buNone/>
              <a:defRPr sz="1132"/>
            </a:lvl8pPr>
            <a:lvl9pPr marL="4600529" indent="0">
              <a:buNone/>
              <a:defRPr sz="1132"/>
            </a:lvl9pPr>
          </a:lstStyle>
          <a:p>
            <a:pPr lvl="0"/>
            <a:r>
              <a:rPr lang="de-DE"/>
              <a:t>Mastertextformat bearbeiten</a:t>
            </a:r>
          </a:p>
        </p:txBody>
      </p:sp>
      <p:sp>
        <p:nvSpPr>
          <p:cNvPr id="5" name="Rectangle 4"/>
          <p:cNvSpPr>
            <a:spLocks noGrp="1" noChangeArrowheads="1"/>
          </p:cNvSpPr>
          <p:nvPr>
            <p:ph type="dt" sz="half" idx="10"/>
          </p:nvPr>
        </p:nvSpPr>
        <p:spPr>
          <a:ln/>
        </p:spPr>
        <p:txBody>
          <a:bodyPr/>
          <a:lstStyle>
            <a:lvl1pPr>
              <a:defRPr/>
            </a:lvl1pPr>
          </a:lstStyle>
          <a:p>
            <a:pPr>
              <a:defRPr/>
            </a:pPr>
            <a:endParaRPr lang="de-DE"/>
          </a:p>
        </p:txBody>
      </p:sp>
      <p:sp>
        <p:nvSpPr>
          <p:cNvPr id="6" name="Rectangle 5"/>
          <p:cNvSpPr>
            <a:spLocks noGrp="1" noChangeArrowheads="1"/>
          </p:cNvSpPr>
          <p:nvPr>
            <p:ph type="ftr" sz="quarter" idx="11"/>
          </p:nvPr>
        </p:nvSpPr>
        <p:spPr>
          <a:ln/>
        </p:spPr>
        <p:txBody>
          <a:bodyPr/>
          <a:lstStyle>
            <a:lvl1pPr>
              <a:defRPr/>
            </a:lvl1pPr>
          </a:lstStyle>
          <a:p>
            <a:pPr>
              <a:defRPr/>
            </a:pPr>
            <a:endParaRPr lang="de-DE"/>
          </a:p>
        </p:txBody>
      </p:sp>
      <p:sp>
        <p:nvSpPr>
          <p:cNvPr id="7" name="Rectangle 6"/>
          <p:cNvSpPr>
            <a:spLocks noGrp="1" noChangeArrowheads="1"/>
          </p:cNvSpPr>
          <p:nvPr>
            <p:ph type="sldNum" sz="quarter" idx="12"/>
          </p:nvPr>
        </p:nvSpPr>
        <p:spPr>
          <a:ln/>
        </p:spPr>
        <p:txBody>
          <a:bodyPr/>
          <a:lstStyle>
            <a:lvl1pPr>
              <a:defRPr/>
            </a:lvl1pPr>
          </a:lstStyle>
          <a:p>
            <a:fld id="{65BD5EDD-10EE-432E-9E6C-5710E2D4B5B1}" type="slidenum">
              <a:rPr lang="de-DE" altLang="de-DE"/>
              <a:pPr/>
              <a:t>‹Nr.›</a:t>
            </a:fld>
            <a:endParaRPr lang="de-DE" altLang="de-D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4"/>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008063" y="671513"/>
            <a:ext cx="11428412" cy="1260475"/>
          </a:xfrm>
          <a:prstGeom prst="rect">
            <a:avLst/>
          </a:prstGeom>
          <a:noFill/>
          <a:ln w="9525">
            <a:noFill/>
            <a:miter lim="800000"/>
            <a:headEnd/>
            <a:tailEnd/>
          </a:ln>
        </p:spPr>
        <p:txBody>
          <a:bodyPr vert="horz" wrap="square" lIns="104287" tIns="52144" rIns="104287" bIns="52144" numCol="1" anchor="ctr" anchorCtr="0" compatLnSpc="1">
            <a:prstTxWarp prst="textNoShape">
              <a:avLst/>
            </a:prstTxWarp>
          </a:bodyPr>
          <a:lstStyle/>
          <a:p>
            <a:pPr lvl="0"/>
            <a:r>
              <a:rPr lang="de-DE" altLang="de-DE"/>
              <a:t>Mastertitelformat bearbeiten</a:t>
            </a:r>
          </a:p>
        </p:txBody>
      </p:sp>
      <p:sp>
        <p:nvSpPr>
          <p:cNvPr id="1027" name="Rectangle 3"/>
          <p:cNvSpPr>
            <a:spLocks noGrp="1" noChangeArrowheads="1"/>
          </p:cNvSpPr>
          <p:nvPr>
            <p:ph type="body" idx="1"/>
          </p:nvPr>
        </p:nvSpPr>
        <p:spPr bwMode="auto">
          <a:xfrm>
            <a:off x="1008063" y="2184400"/>
            <a:ext cx="11428412" cy="4538663"/>
          </a:xfrm>
          <a:prstGeom prst="rect">
            <a:avLst/>
          </a:prstGeom>
          <a:noFill/>
          <a:ln w="9525">
            <a:noFill/>
            <a:miter lim="800000"/>
            <a:headEnd/>
            <a:tailEnd/>
          </a:ln>
        </p:spPr>
        <p:txBody>
          <a:bodyPr vert="horz" wrap="square" lIns="104287" tIns="52144" rIns="104287" bIns="52144" numCol="1" anchor="t" anchorCtr="0" compatLnSpc="1">
            <a:prstTxWarp prst="textNoShape">
              <a:avLst/>
            </a:prstTxWarp>
          </a:bodyPr>
          <a:lstStyle/>
          <a:p>
            <a:pPr lvl="0"/>
            <a:r>
              <a:rPr lang="de-DE" altLang="de-DE"/>
              <a:t>Mastertextformat bearbeiten</a:t>
            </a:r>
          </a:p>
          <a:p>
            <a:pPr lvl="1"/>
            <a:r>
              <a:rPr lang="de-DE" altLang="de-DE"/>
              <a:t>Zweite Ebene</a:t>
            </a:r>
          </a:p>
          <a:p>
            <a:pPr lvl="2"/>
            <a:r>
              <a:rPr lang="de-DE" altLang="de-DE"/>
              <a:t>Dritte Ebene</a:t>
            </a:r>
          </a:p>
          <a:p>
            <a:pPr lvl="3"/>
            <a:r>
              <a:rPr lang="de-DE" altLang="de-DE"/>
              <a:t>Vierte Ebene</a:t>
            </a:r>
          </a:p>
          <a:p>
            <a:pPr lvl="4"/>
            <a:r>
              <a:rPr lang="de-DE" altLang="de-DE"/>
              <a:t>Fünfte Ebene</a:t>
            </a:r>
          </a:p>
        </p:txBody>
      </p:sp>
      <p:sp>
        <p:nvSpPr>
          <p:cNvPr id="1028" name="Rectangle 4"/>
          <p:cNvSpPr>
            <a:spLocks noGrp="1" noChangeArrowheads="1"/>
          </p:cNvSpPr>
          <p:nvPr>
            <p:ph type="dt" sz="half" idx="2"/>
          </p:nvPr>
        </p:nvSpPr>
        <p:spPr bwMode="auto">
          <a:xfrm>
            <a:off x="1008063" y="6891338"/>
            <a:ext cx="2801937" cy="503237"/>
          </a:xfrm>
          <a:prstGeom prst="rect">
            <a:avLst/>
          </a:prstGeom>
          <a:noFill/>
          <a:ln w="9525">
            <a:noFill/>
            <a:miter lim="800000"/>
            <a:headEnd/>
            <a:tailEnd/>
          </a:ln>
          <a:effectLst/>
        </p:spPr>
        <p:txBody>
          <a:bodyPr vert="horz" wrap="square" lIns="104287" tIns="52144" rIns="104287" bIns="52144" numCol="1" anchor="t" anchorCtr="0" compatLnSpc="1">
            <a:prstTxWarp prst="textNoShape">
              <a:avLst/>
            </a:prstTxWarp>
          </a:bodyPr>
          <a:lstStyle>
            <a:lvl1pPr>
              <a:defRPr sz="2012">
                <a:latin typeface="Times" pitchFamily="46" charset="0"/>
                <a:ea typeface="ＭＳ Ｐゴシック" pitchFamily="46" charset="-128"/>
              </a:defRPr>
            </a:lvl1pPr>
          </a:lstStyle>
          <a:p>
            <a:pPr>
              <a:defRPr/>
            </a:pPr>
            <a:endParaRPr lang="de-DE"/>
          </a:p>
        </p:txBody>
      </p:sp>
      <p:sp>
        <p:nvSpPr>
          <p:cNvPr id="1029" name="Rectangle 5"/>
          <p:cNvSpPr>
            <a:spLocks noGrp="1" noChangeArrowheads="1"/>
          </p:cNvSpPr>
          <p:nvPr>
            <p:ph type="ftr" sz="quarter" idx="3"/>
          </p:nvPr>
        </p:nvSpPr>
        <p:spPr bwMode="auto">
          <a:xfrm>
            <a:off x="4592638" y="6891338"/>
            <a:ext cx="4259262" cy="503237"/>
          </a:xfrm>
          <a:prstGeom prst="rect">
            <a:avLst/>
          </a:prstGeom>
          <a:noFill/>
          <a:ln w="9525">
            <a:noFill/>
            <a:miter lim="800000"/>
            <a:headEnd/>
            <a:tailEnd/>
          </a:ln>
          <a:effectLst/>
        </p:spPr>
        <p:txBody>
          <a:bodyPr vert="horz" wrap="square" lIns="104287" tIns="52144" rIns="104287" bIns="52144" numCol="1" anchor="t" anchorCtr="0" compatLnSpc="1">
            <a:prstTxWarp prst="textNoShape">
              <a:avLst/>
            </a:prstTxWarp>
          </a:bodyPr>
          <a:lstStyle>
            <a:lvl1pPr algn="ctr">
              <a:defRPr sz="2012">
                <a:latin typeface="Times" pitchFamily="46" charset="0"/>
                <a:ea typeface="ＭＳ Ｐゴシック" pitchFamily="46" charset="-128"/>
              </a:defRPr>
            </a:lvl1pPr>
          </a:lstStyle>
          <a:p>
            <a:pPr>
              <a:defRPr/>
            </a:pPr>
            <a:endParaRPr lang="de-DE"/>
          </a:p>
        </p:txBody>
      </p:sp>
      <p:sp>
        <p:nvSpPr>
          <p:cNvPr id="1030" name="Rectangle 6"/>
          <p:cNvSpPr>
            <a:spLocks noGrp="1" noChangeArrowheads="1"/>
          </p:cNvSpPr>
          <p:nvPr>
            <p:ph type="sldNum" sz="quarter" idx="4"/>
          </p:nvPr>
        </p:nvSpPr>
        <p:spPr bwMode="auto">
          <a:xfrm>
            <a:off x="9634538" y="6891338"/>
            <a:ext cx="2801937" cy="503237"/>
          </a:xfrm>
          <a:prstGeom prst="rect">
            <a:avLst/>
          </a:prstGeom>
          <a:noFill/>
          <a:ln w="9525">
            <a:noFill/>
            <a:miter lim="800000"/>
            <a:headEnd/>
            <a:tailEnd/>
          </a:ln>
          <a:effectLst/>
        </p:spPr>
        <p:txBody>
          <a:bodyPr vert="horz" wrap="square" lIns="104287" tIns="52144" rIns="104287" bIns="52144" numCol="1" anchor="t" anchorCtr="0" compatLnSpc="1">
            <a:prstTxWarp prst="textNoShape">
              <a:avLst/>
            </a:prstTxWarp>
          </a:bodyPr>
          <a:lstStyle>
            <a:lvl1pPr algn="r">
              <a:defRPr sz="2000"/>
            </a:lvl1pPr>
          </a:lstStyle>
          <a:p>
            <a:fld id="{A92CE65B-4081-4FA4-909C-B225C88126BA}" type="slidenum">
              <a:rPr lang="de-DE" altLang="de-DE"/>
              <a:pPr/>
              <a:t>‹Nr.›</a:t>
            </a:fld>
            <a:endParaRPr lang="de-DE" altLang="de-DE"/>
          </a:p>
        </p:txBody>
      </p:sp>
    </p:spTree>
  </p:cSld>
  <p:clrMap bg1="lt1" tx1="dk1" bg2="lt2" tx2="dk2" accent1="accent1" accent2="accent2" accent3="accent3" accent4="accent4" accent5="accent5" accent6="accent6" hlink="hlink" folHlink="folHlink"/>
  <p:sldLayoutIdLst>
    <p:sldLayoutId id="2147483713" r:id="rId1"/>
    <p:sldLayoutId id="2147483702" r:id="rId2"/>
    <p:sldLayoutId id="2147483703" r:id="rId3"/>
    <p:sldLayoutId id="2147483704" r:id="rId4"/>
    <p:sldLayoutId id="2147483705" r:id="rId5"/>
    <p:sldLayoutId id="2147483706" r:id="rId6"/>
    <p:sldLayoutId id="2147483707" r:id="rId7"/>
    <p:sldLayoutId id="2147483708" r:id="rId8"/>
    <p:sldLayoutId id="2147483709" r:id="rId9"/>
    <p:sldLayoutId id="2147483710" r:id="rId10"/>
    <p:sldLayoutId id="2147483711" r:id="rId11"/>
    <p:sldLayoutId id="2147483712" r:id="rId12"/>
  </p:sldLayoutIdLst>
  <p:txStyles>
    <p:titleStyle>
      <a:lvl1pPr algn="ctr" defTabSz="1311275" rtl="0" eaLnBrk="0" fontAlgn="base" hangingPunct="0">
        <a:spcBef>
          <a:spcPct val="0"/>
        </a:spcBef>
        <a:spcAft>
          <a:spcPct val="0"/>
        </a:spcAft>
        <a:defRPr sz="6200">
          <a:solidFill>
            <a:schemeClr val="tx2"/>
          </a:solidFill>
          <a:latin typeface="+mj-lt"/>
          <a:ea typeface="ＭＳ Ｐゴシック" pitchFamily="46" charset="-128"/>
          <a:cs typeface="+mj-cs"/>
        </a:defRPr>
      </a:lvl1pPr>
      <a:lvl2pPr algn="ctr" defTabSz="1311275" rtl="0" eaLnBrk="0" fontAlgn="base" hangingPunct="0">
        <a:spcBef>
          <a:spcPct val="0"/>
        </a:spcBef>
        <a:spcAft>
          <a:spcPct val="0"/>
        </a:spcAft>
        <a:defRPr sz="6200">
          <a:solidFill>
            <a:schemeClr val="tx2"/>
          </a:solidFill>
          <a:latin typeface="Times" pitchFamily="46" charset="0"/>
          <a:ea typeface="ＭＳ Ｐゴシック" pitchFamily="46" charset="-128"/>
        </a:defRPr>
      </a:lvl2pPr>
      <a:lvl3pPr algn="ctr" defTabSz="1311275" rtl="0" eaLnBrk="0" fontAlgn="base" hangingPunct="0">
        <a:spcBef>
          <a:spcPct val="0"/>
        </a:spcBef>
        <a:spcAft>
          <a:spcPct val="0"/>
        </a:spcAft>
        <a:defRPr sz="6200">
          <a:solidFill>
            <a:schemeClr val="tx2"/>
          </a:solidFill>
          <a:latin typeface="Times" pitchFamily="46" charset="0"/>
          <a:ea typeface="ＭＳ Ｐゴシック" pitchFamily="46" charset="-128"/>
        </a:defRPr>
      </a:lvl3pPr>
      <a:lvl4pPr algn="ctr" defTabSz="1311275" rtl="0" eaLnBrk="0" fontAlgn="base" hangingPunct="0">
        <a:spcBef>
          <a:spcPct val="0"/>
        </a:spcBef>
        <a:spcAft>
          <a:spcPct val="0"/>
        </a:spcAft>
        <a:defRPr sz="6200">
          <a:solidFill>
            <a:schemeClr val="tx2"/>
          </a:solidFill>
          <a:latin typeface="Times" pitchFamily="46" charset="0"/>
          <a:ea typeface="ＭＳ Ｐゴシック" pitchFamily="46" charset="-128"/>
        </a:defRPr>
      </a:lvl4pPr>
      <a:lvl5pPr algn="ctr" defTabSz="1311275" rtl="0" eaLnBrk="0" fontAlgn="base" hangingPunct="0">
        <a:spcBef>
          <a:spcPct val="0"/>
        </a:spcBef>
        <a:spcAft>
          <a:spcPct val="0"/>
        </a:spcAft>
        <a:defRPr sz="6200">
          <a:solidFill>
            <a:schemeClr val="tx2"/>
          </a:solidFill>
          <a:latin typeface="Times" pitchFamily="46" charset="0"/>
          <a:ea typeface="ＭＳ Ｐゴシック" pitchFamily="46" charset="-128"/>
        </a:defRPr>
      </a:lvl5pPr>
      <a:lvl6pPr marL="575066" algn="ctr" defTabSz="1311870" rtl="0" fontAlgn="base">
        <a:spcBef>
          <a:spcPct val="0"/>
        </a:spcBef>
        <a:spcAft>
          <a:spcPct val="0"/>
        </a:spcAft>
        <a:defRPr sz="6289">
          <a:solidFill>
            <a:schemeClr val="tx2"/>
          </a:solidFill>
          <a:latin typeface="Times" pitchFamily="46" charset="0"/>
        </a:defRPr>
      </a:lvl6pPr>
      <a:lvl7pPr marL="1150132" algn="ctr" defTabSz="1311870" rtl="0" fontAlgn="base">
        <a:spcBef>
          <a:spcPct val="0"/>
        </a:spcBef>
        <a:spcAft>
          <a:spcPct val="0"/>
        </a:spcAft>
        <a:defRPr sz="6289">
          <a:solidFill>
            <a:schemeClr val="tx2"/>
          </a:solidFill>
          <a:latin typeface="Times" pitchFamily="46" charset="0"/>
        </a:defRPr>
      </a:lvl7pPr>
      <a:lvl8pPr marL="1725198" algn="ctr" defTabSz="1311870" rtl="0" fontAlgn="base">
        <a:spcBef>
          <a:spcPct val="0"/>
        </a:spcBef>
        <a:spcAft>
          <a:spcPct val="0"/>
        </a:spcAft>
        <a:defRPr sz="6289">
          <a:solidFill>
            <a:schemeClr val="tx2"/>
          </a:solidFill>
          <a:latin typeface="Times" pitchFamily="46" charset="0"/>
        </a:defRPr>
      </a:lvl8pPr>
      <a:lvl9pPr marL="2300265" algn="ctr" defTabSz="1311870" rtl="0" fontAlgn="base">
        <a:spcBef>
          <a:spcPct val="0"/>
        </a:spcBef>
        <a:spcAft>
          <a:spcPct val="0"/>
        </a:spcAft>
        <a:defRPr sz="6289">
          <a:solidFill>
            <a:schemeClr val="tx2"/>
          </a:solidFill>
          <a:latin typeface="Times" pitchFamily="46" charset="0"/>
        </a:defRPr>
      </a:lvl9pPr>
    </p:titleStyle>
    <p:bodyStyle>
      <a:lvl1pPr marL="490538" indent="-490538" algn="l" defTabSz="1311275" rtl="0" eaLnBrk="0" fontAlgn="base" hangingPunct="0">
        <a:spcBef>
          <a:spcPct val="20000"/>
        </a:spcBef>
        <a:spcAft>
          <a:spcPct val="0"/>
        </a:spcAft>
        <a:buChar char="•"/>
        <a:defRPr sz="4500">
          <a:solidFill>
            <a:schemeClr val="tx1"/>
          </a:solidFill>
          <a:latin typeface="+mn-lt"/>
          <a:ea typeface="ＭＳ Ｐゴシック" pitchFamily="46" charset="-128"/>
          <a:cs typeface="+mn-cs"/>
        </a:defRPr>
      </a:lvl1pPr>
      <a:lvl2pPr marL="1065213" indent="-411163" algn="l" defTabSz="1311275" rtl="0" eaLnBrk="0" fontAlgn="base" hangingPunct="0">
        <a:spcBef>
          <a:spcPct val="20000"/>
        </a:spcBef>
        <a:spcAft>
          <a:spcPct val="0"/>
        </a:spcAft>
        <a:buChar char="–"/>
        <a:defRPr sz="4000">
          <a:solidFill>
            <a:schemeClr val="tx1"/>
          </a:solidFill>
          <a:latin typeface="+mn-lt"/>
          <a:ea typeface="ＭＳ Ｐゴシック" pitchFamily="46" charset="-128"/>
        </a:defRPr>
      </a:lvl2pPr>
      <a:lvl3pPr marL="1638300" indent="-327025" algn="l" defTabSz="1311275" rtl="0" eaLnBrk="0" fontAlgn="base" hangingPunct="0">
        <a:spcBef>
          <a:spcPct val="20000"/>
        </a:spcBef>
        <a:spcAft>
          <a:spcPct val="0"/>
        </a:spcAft>
        <a:buChar char="•"/>
        <a:defRPr sz="3300">
          <a:solidFill>
            <a:schemeClr val="tx1"/>
          </a:solidFill>
          <a:latin typeface="+mn-lt"/>
          <a:ea typeface="ＭＳ Ｐゴシック" pitchFamily="46" charset="-128"/>
        </a:defRPr>
      </a:lvl3pPr>
      <a:lvl4pPr marL="2295525" indent="-328613" algn="l" defTabSz="1311275" rtl="0" eaLnBrk="0" fontAlgn="base" hangingPunct="0">
        <a:spcBef>
          <a:spcPct val="20000"/>
        </a:spcBef>
        <a:spcAft>
          <a:spcPct val="0"/>
        </a:spcAft>
        <a:buChar char="–"/>
        <a:defRPr sz="2800">
          <a:solidFill>
            <a:schemeClr val="tx1"/>
          </a:solidFill>
          <a:latin typeface="+mn-lt"/>
          <a:ea typeface="ＭＳ Ｐゴシック" pitchFamily="46" charset="-128"/>
        </a:defRPr>
      </a:lvl4pPr>
      <a:lvl5pPr marL="2951163" indent="-327025" algn="l" defTabSz="1311275" rtl="0" eaLnBrk="0" fontAlgn="base" hangingPunct="0">
        <a:spcBef>
          <a:spcPct val="20000"/>
        </a:spcBef>
        <a:spcAft>
          <a:spcPct val="0"/>
        </a:spcAft>
        <a:buChar char="»"/>
        <a:defRPr sz="2800">
          <a:solidFill>
            <a:schemeClr val="tx1"/>
          </a:solidFill>
          <a:latin typeface="+mn-lt"/>
          <a:ea typeface="ＭＳ Ｐゴシック" pitchFamily="46" charset="-128"/>
        </a:defRPr>
      </a:lvl5pPr>
      <a:lvl6pPr marL="3526274" indent="-327468" algn="l" defTabSz="1311870" rtl="0" fontAlgn="base">
        <a:spcBef>
          <a:spcPct val="20000"/>
        </a:spcBef>
        <a:spcAft>
          <a:spcPct val="0"/>
        </a:spcAft>
        <a:buChar char="»"/>
        <a:defRPr sz="2893">
          <a:solidFill>
            <a:schemeClr val="tx1"/>
          </a:solidFill>
          <a:latin typeface="+mn-lt"/>
          <a:ea typeface="ＭＳ Ｐゴシック" pitchFamily="46" charset="-128"/>
        </a:defRPr>
      </a:lvl6pPr>
      <a:lvl7pPr marL="4101340" indent="-327468" algn="l" defTabSz="1311870" rtl="0" fontAlgn="base">
        <a:spcBef>
          <a:spcPct val="20000"/>
        </a:spcBef>
        <a:spcAft>
          <a:spcPct val="0"/>
        </a:spcAft>
        <a:buChar char="»"/>
        <a:defRPr sz="2893">
          <a:solidFill>
            <a:schemeClr val="tx1"/>
          </a:solidFill>
          <a:latin typeface="+mn-lt"/>
          <a:ea typeface="ＭＳ Ｐゴシック" pitchFamily="46" charset="-128"/>
        </a:defRPr>
      </a:lvl7pPr>
      <a:lvl8pPr marL="4676406" indent="-327468" algn="l" defTabSz="1311870" rtl="0" fontAlgn="base">
        <a:spcBef>
          <a:spcPct val="20000"/>
        </a:spcBef>
        <a:spcAft>
          <a:spcPct val="0"/>
        </a:spcAft>
        <a:buChar char="»"/>
        <a:defRPr sz="2893">
          <a:solidFill>
            <a:schemeClr val="tx1"/>
          </a:solidFill>
          <a:latin typeface="+mn-lt"/>
          <a:ea typeface="ＭＳ Ｐゴシック" pitchFamily="46" charset="-128"/>
        </a:defRPr>
      </a:lvl8pPr>
      <a:lvl9pPr marL="5251472" indent="-327468" algn="l" defTabSz="1311870" rtl="0" fontAlgn="base">
        <a:spcBef>
          <a:spcPct val="20000"/>
        </a:spcBef>
        <a:spcAft>
          <a:spcPct val="0"/>
        </a:spcAft>
        <a:buChar char="»"/>
        <a:defRPr sz="2893">
          <a:solidFill>
            <a:schemeClr val="tx1"/>
          </a:solidFill>
          <a:latin typeface="+mn-lt"/>
          <a:ea typeface="ＭＳ Ｐゴシック" pitchFamily="46" charset="-128"/>
        </a:defRPr>
      </a:lvl9pPr>
    </p:bodyStyle>
    <p:otherStyle>
      <a:defPPr>
        <a:defRPr lang="de-DE"/>
      </a:defPPr>
      <a:lvl1pPr marL="0" algn="l" defTabSz="575066" rtl="0" eaLnBrk="1" latinLnBrk="0" hangingPunct="1">
        <a:defRPr sz="2264" kern="1200">
          <a:solidFill>
            <a:schemeClr val="tx1"/>
          </a:solidFill>
          <a:latin typeface="+mn-lt"/>
          <a:ea typeface="+mn-ea"/>
          <a:cs typeface="+mn-cs"/>
        </a:defRPr>
      </a:lvl1pPr>
      <a:lvl2pPr marL="575066" algn="l" defTabSz="575066" rtl="0" eaLnBrk="1" latinLnBrk="0" hangingPunct="1">
        <a:defRPr sz="2264" kern="1200">
          <a:solidFill>
            <a:schemeClr val="tx1"/>
          </a:solidFill>
          <a:latin typeface="+mn-lt"/>
          <a:ea typeface="+mn-ea"/>
          <a:cs typeface="+mn-cs"/>
        </a:defRPr>
      </a:lvl2pPr>
      <a:lvl3pPr marL="1150132" algn="l" defTabSz="575066" rtl="0" eaLnBrk="1" latinLnBrk="0" hangingPunct="1">
        <a:defRPr sz="2264" kern="1200">
          <a:solidFill>
            <a:schemeClr val="tx1"/>
          </a:solidFill>
          <a:latin typeface="+mn-lt"/>
          <a:ea typeface="+mn-ea"/>
          <a:cs typeface="+mn-cs"/>
        </a:defRPr>
      </a:lvl3pPr>
      <a:lvl4pPr marL="1725198" algn="l" defTabSz="575066" rtl="0" eaLnBrk="1" latinLnBrk="0" hangingPunct="1">
        <a:defRPr sz="2264" kern="1200">
          <a:solidFill>
            <a:schemeClr val="tx1"/>
          </a:solidFill>
          <a:latin typeface="+mn-lt"/>
          <a:ea typeface="+mn-ea"/>
          <a:cs typeface="+mn-cs"/>
        </a:defRPr>
      </a:lvl4pPr>
      <a:lvl5pPr marL="2300265" algn="l" defTabSz="575066" rtl="0" eaLnBrk="1" latinLnBrk="0" hangingPunct="1">
        <a:defRPr sz="2264" kern="1200">
          <a:solidFill>
            <a:schemeClr val="tx1"/>
          </a:solidFill>
          <a:latin typeface="+mn-lt"/>
          <a:ea typeface="+mn-ea"/>
          <a:cs typeface="+mn-cs"/>
        </a:defRPr>
      </a:lvl5pPr>
      <a:lvl6pPr marL="2875331" algn="l" defTabSz="575066" rtl="0" eaLnBrk="1" latinLnBrk="0" hangingPunct="1">
        <a:defRPr sz="2264" kern="1200">
          <a:solidFill>
            <a:schemeClr val="tx1"/>
          </a:solidFill>
          <a:latin typeface="+mn-lt"/>
          <a:ea typeface="+mn-ea"/>
          <a:cs typeface="+mn-cs"/>
        </a:defRPr>
      </a:lvl6pPr>
      <a:lvl7pPr marL="3450397" algn="l" defTabSz="575066" rtl="0" eaLnBrk="1" latinLnBrk="0" hangingPunct="1">
        <a:defRPr sz="2264" kern="1200">
          <a:solidFill>
            <a:schemeClr val="tx1"/>
          </a:solidFill>
          <a:latin typeface="+mn-lt"/>
          <a:ea typeface="+mn-ea"/>
          <a:cs typeface="+mn-cs"/>
        </a:defRPr>
      </a:lvl7pPr>
      <a:lvl8pPr marL="4025463" algn="l" defTabSz="575066" rtl="0" eaLnBrk="1" latinLnBrk="0" hangingPunct="1">
        <a:defRPr sz="2264" kern="1200">
          <a:solidFill>
            <a:schemeClr val="tx1"/>
          </a:solidFill>
          <a:latin typeface="+mn-lt"/>
          <a:ea typeface="+mn-ea"/>
          <a:cs typeface="+mn-cs"/>
        </a:defRPr>
      </a:lvl8pPr>
      <a:lvl9pPr marL="4600529" algn="l" defTabSz="575066" rtl="0" eaLnBrk="1" latinLnBrk="0" hangingPunct="1">
        <a:defRPr sz="2264"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8" Type="http://schemas.openxmlformats.org/officeDocument/2006/relationships/hyperlink" Target="A11.swf" TargetMode="External"/><Relationship Id="rId3" Type="http://schemas.openxmlformats.org/officeDocument/2006/relationships/hyperlink" Target="A2.swf" TargetMode="External"/><Relationship Id="rId7" Type="http://schemas.openxmlformats.org/officeDocument/2006/relationships/hyperlink" Target="A9.swf" TargetMode="External"/><Relationship Id="rId2" Type="http://schemas.openxmlformats.org/officeDocument/2006/relationships/notesSlide" Target="../notesSlides/notesSlide1.xml"/><Relationship Id="rId1" Type="http://schemas.openxmlformats.org/officeDocument/2006/relationships/slideLayout" Target="../slideLayouts/slideLayout3.xml"/><Relationship Id="rId6" Type="http://schemas.openxmlformats.org/officeDocument/2006/relationships/hyperlink" Target="A8.swf" TargetMode="External"/><Relationship Id="rId5" Type="http://schemas.openxmlformats.org/officeDocument/2006/relationships/hyperlink" Target="A3.swf" TargetMode="External"/><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2"/>
          <p:cNvSpPr>
            <a:spLocks noGrp="1" noChangeArrowheads="1"/>
          </p:cNvSpPr>
          <p:nvPr>
            <p:ph type="ctrTitle" idx="4294967295"/>
          </p:nvPr>
        </p:nvSpPr>
        <p:spPr>
          <a:xfrm>
            <a:off x="1008063" y="3781425"/>
            <a:ext cx="11428412" cy="1585913"/>
          </a:xfrm>
        </p:spPr>
        <p:txBody>
          <a:bodyPr/>
          <a:lstStyle/>
          <a:p>
            <a:pPr defTabSz="1311870" eaLnBrk="1" hangingPunct="1">
              <a:defRPr/>
            </a:pPr>
            <a:r>
              <a:rPr lang="de-DE" altLang="de-DE" sz="4528" dirty="0">
                <a:solidFill>
                  <a:schemeClr val="bg1"/>
                </a:solidFill>
                <a:latin typeface="Arial Black" panose="020B0A04020102020204" pitchFamily="34" charset="0"/>
                <a:ea typeface="ＭＳ Ｐゴシック" panose="020B0600070205080204" pitchFamily="34" charset="-128"/>
              </a:rPr>
              <a:t>Schutz der Spieler</a:t>
            </a:r>
            <a:endParaRPr lang="de-DE" altLang="de-DE" sz="6289" dirty="0">
              <a:latin typeface="Univers BlackExt" pitchFamily="46" charset="0"/>
              <a:ea typeface="ＭＳ Ｐゴシック" panose="020B0600070205080204" pitchFamily="34" charset="-128"/>
            </a:endParaRPr>
          </a:p>
        </p:txBody>
      </p:sp>
      <p:pic>
        <p:nvPicPr>
          <p:cNvPr id="4099" name="Inhaltsplatzhalter 3" descr="bruch.jpg"/>
          <p:cNvPicPr>
            <a:picLocks noChangeAspect="1"/>
          </p:cNvPicPr>
          <p:nvPr/>
        </p:nvPicPr>
        <p:blipFill>
          <a:blip r:embed="rId2"/>
          <a:srcRect/>
          <a:stretch>
            <a:fillRect/>
          </a:stretch>
        </p:blipFill>
        <p:spPr bwMode="auto">
          <a:xfrm>
            <a:off x="1236663" y="2571750"/>
            <a:ext cx="2419350" cy="4005263"/>
          </a:xfrm>
          <a:prstGeom prst="rect">
            <a:avLst/>
          </a:prstGeom>
          <a:noFill/>
          <a:ln w="9525">
            <a:noFill/>
            <a:miter lim="800000"/>
            <a:headEnd/>
            <a:tailEnd/>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235869" y="2008671"/>
            <a:ext cx="11428412" cy="1260475"/>
          </a:xfrm>
        </p:spPr>
        <p:txBody>
          <a:bodyPr/>
          <a:lstStyle/>
          <a:p>
            <a:r>
              <a:rPr lang="de-DE" sz="4000" dirty="0">
                <a:latin typeface="Arial Black" panose="020B0A04020102020204" pitchFamily="34" charset="0"/>
              </a:rPr>
              <a:t>Frage 2</a:t>
            </a:r>
            <a:endParaRPr lang="de-AT" sz="4000" dirty="0">
              <a:latin typeface="Arial Black" panose="020B0A04020102020204" pitchFamily="34" charset="0"/>
            </a:endParaRPr>
          </a:p>
        </p:txBody>
      </p:sp>
      <p:sp>
        <p:nvSpPr>
          <p:cNvPr id="3" name="Inhaltsplatzhalter 2"/>
          <p:cNvSpPr>
            <a:spLocks noGrp="1"/>
          </p:cNvSpPr>
          <p:nvPr>
            <p:ph idx="1"/>
          </p:nvPr>
        </p:nvSpPr>
        <p:spPr>
          <a:xfrm>
            <a:off x="1235869" y="3781425"/>
            <a:ext cx="11428412" cy="1597025"/>
          </a:xfrm>
        </p:spPr>
        <p:txBody>
          <a:bodyPr/>
          <a:lstStyle/>
          <a:p>
            <a:pPr marL="0" indent="0">
              <a:buNone/>
            </a:pPr>
            <a:r>
              <a:rPr lang="de-DE" sz="2400" dirty="0">
                <a:latin typeface="Arial" panose="020B0604020202020204" pitchFamily="34" charset="0"/>
                <a:cs typeface="Arial" panose="020B0604020202020204" pitchFamily="34" charset="0"/>
              </a:rPr>
              <a:t>SR-Ball im Bereich des Strafraum-Teilkreises. Nachdem der Ball den Boden berührt hat, spielt der Angreifer den Ball einmal zur Seite und schießt ihn danach ins gegnerische Tor. Wie entscheidet der SR?</a:t>
            </a:r>
            <a:endParaRPr lang="de-AT" sz="2400" dirty="0">
              <a:latin typeface="Arial" panose="020B0604020202020204" pitchFamily="34" charset="0"/>
              <a:cs typeface="Arial" panose="020B0604020202020204"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235869" y="2028549"/>
            <a:ext cx="11428412" cy="1260475"/>
          </a:xfrm>
        </p:spPr>
        <p:txBody>
          <a:bodyPr/>
          <a:lstStyle/>
          <a:p>
            <a:r>
              <a:rPr lang="de-DE" sz="4000" dirty="0">
                <a:latin typeface="Arial Black" panose="020B0A04020102020204" pitchFamily="34" charset="0"/>
              </a:rPr>
              <a:t>Antwort</a:t>
            </a:r>
            <a:endParaRPr lang="de-AT" sz="4000" dirty="0">
              <a:latin typeface="Arial Black" panose="020B0A04020102020204" pitchFamily="34" charset="0"/>
            </a:endParaRPr>
          </a:p>
        </p:txBody>
      </p:sp>
      <p:sp>
        <p:nvSpPr>
          <p:cNvPr id="3" name="Inhaltsplatzhalter 2"/>
          <p:cNvSpPr>
            <a:spLocks noGrp="1"/>
          </p:cNvSpPr>
          <p:nvPr>
            <p:ph idx="1"/>
          </p:nvPr>
        </p:nvSpPr>
        <p:spPr>
          <a:xfrm>
            <a:off x="1235869" y="3781425"/>
            <a:ext cx="11428412" cy="1597025"/>
          </a:xfrm>
        </p:spPr>
        <p:txBody>
          <a:bodyPr/>
          <a:lstStyle/>
          <a:p>
            <a:pPr marL="0" indent="0">
              <a:buNone/>
            </a:pPr>
            <a:r>
              <a:rPr lang="de-DE" sz="2400" dirty="0">
                <a:latin typeface="Arial" panose="020B0604020202020204" pitchFamily="34" charset="0"/>
                <a:cs typeface="Arial" panose="020B0604020202020204" pitchFamily="34" charset="0"/>
              </a:rPr>
              <a:t>SF: Abstoß. </a:t>
            </a:r>
          </a:p>
          <a:p>
            <a:pPr marL="0" indent="0">
              <a:buNone/>
            </a:pPr>
            <a:r>
              <a:rPr lang="de-DE" sz="2400" dirty="0">
                <a:latin typeface="Arial" panose="020B0604020202020204" pitchFamily="34" charset="0"/>
                <a:cs typeface="Arial" panose="020B0604020202020204" pitchFamily="34" charset="0"/>
              </a:rPr>
              <a:t>Beim SR-Ball muss der Ball von einem weiteren Spieler berührt werden</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235869" y="1952625"/>
            <a:ext cx="11428412" cy="1260475"/>
          </a:xfrm>
        </p:spPr>
        <p:txBody>
          <a:bodyPr/>
          <a:lstStyle/>
          <a:p>
            <a:r>
              <a:rPr lang="de-DE" sz="4000" dirty="0">
                <a:latin typeface="Arial Black" panose="020B0A04020102020204" pitchFamily="34" charset="0"/>
              </a:rPr>
              <a:t>Frage 3</a:t>
            </a:r>
            <a:endParaRPr lang="de-AT" sz="4000" dirty="0">
              <a:latin typeface="Arial Black" panose="020B0A04020102020204" pitchFamily="34" charset="0"/>
            </a:endParaRPr>
          </a:p>
        </p:txBody>
      </p:sp>
      <p:sp>
        <p:nvSpPr>
          <p:cNvPr id="3" name="Inhaltsplatzhalter 2"/>
          <p:cNvSpPr>
            <a:spLocks noGrp="1"/>
          </p:cNvSpPr>
          <p:nvPr>
            <p:ph idx="1"/>
          </p:nvPr>
        </p:nvSpPr>
        <p:spPr>
          <a:xfrm>
            <a:off x="1235869" y="3781425"/>
            <a:ext cx="11428412" cy="1597025"/>
          </a:xfrm>
        </p:spPr>
        <p:txBody>
          <a:bodyPr/>
          <a:lstStyle/>
          <a:p>
            <a:pPr marL="0" indent="0">
              <a:buNone/>
            </a:pPr>
            <a:r>
              <a:rPr lang="de-DE" sz="2400" dirty="0">
                <a:latin typeface="Arial" panose="020B0604020202020204" pitchFamily="34" charset="0"/>
                <a:cs typeface="Arial" panose="020B0604020202020204" pitchFamily="34" charset="0"/>
              </a:rPr>
              <a:t>Direkter Freistoß für die Angreifer im Bereich der Eckfahne. Bevor der Ball nach der Freigabe durch den SR im Spiel ist, verkürzt ein Verteidiger die Distanz und köpft danach den Ball über die Torlinie. Entscheidung des SR?</a:t>
            </a:r>
            <a:endParaRPr lang="de-AT" sz="2400" dirty="0">
              <a:latin typeface="Arial" panose="020B0604020202020204" pitchFamily="34" charset="0"/>
              <a:cs typeface="Arial" panose="020B0604020202020204"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235869" y="1988792"/>
            <a:ext cx="11428412" cy="1260475"/>
          </a:xfrm>
        </p:spPr>
        <p:txBody>
          <a:bodyPr/>
          <a:lstStyle/>
          <a:p>
            <a:r>
              <a:rPr lang="de-DE" sz="4000" dirty="0">
                <a:latin typeface="Arial Black" panose="020B0A04020102020204" pitchFamily="34" charset="0"/>
              </a:rPr>
              <a:t>Antwort</a:t>
            </a:r>
            <a:endParaRPr lang="de-AT" sz="4000" dirty="0">
              <a:latin typeface="Arial Black" panose="020B0A04020102020204" pitchFamily="34" charset="0"/>
            </a:endParaRPr>
          </a:p>
        </p:txBody>
      </p:sp>
      <p:sp>
        <p:nvSpPr>
          <p:cNvPr id="3" name="Inhaltsplatzhalter 2"/>
          <p:cNvSpPr>
            <a:spLocks noGrp="1"/>
          </p:cNvSpPr>
          <p:nvPr>
            <p:ph idx="1"/>
          </p:nvPr>
        </p:nvSpPr>
        <p:spPr>
          <a:xfrm>
            <a:off x="1235869" y="3781425"/>
            <a:ext cx="11428412" cy="1597025"/>
          </a:xfrm>
        </p:spPr>
        <p:txBody>
          <a:bodyPr/>
          <a:lstStyle/>
          <a:p>
            <a:pPr>
              <a:buNone/>
            </a:pPr>
            <a:r>
              <a:rPr lang="de-DE" sz="2400" dirty="0">
                <a:latin typeface="Arial" panose="020B0604020202020204" pitchFamily="34" charset="0"/>
                <a:cs typeface="Arial" panose="020B0604020202020204" pitchFamily="34" charset="0"/>
              </a:rPr>
              <a:t>Verwarnung des Verteidigers (Unsportlichkeit) SF: Wiederholung des Freistoßes</a:t>
            </a:r>
            <a:endParaRPr lang="de-AT" sz="2400" dirty="0">
              <a:latin typeface="Arial" panose="020B0604020202020204" pitchFamily="34" charset="0"/>
              <a:cs typeface="Arial" panose="020B0604020202020204" pitchFamily="3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235869" y="1952625"/>
            <a:ext cx="11428412" cy="1260475"/>
          </a:xfrm>
        </p:spPr>
        <p:txBody>
          <a:bodyPr/>
          <a:lstStyle/>
          <a:p>
            <a:r>
              <a:rPr lang="de-DE" sz="4000" dirty="0">
                <a:latin typeface="Arial Black" panose="020B0A04020102020204" pitchFamily="34" charset="0"/>
              </a:rPr>
              <a:t>Frage 4</a:t>
            </a:r>
            <a:endParaRPr lang="de-AT" sz="4000" dirty="0">
              <a:latin typeface="Arial Black" panose="020B0A04020102020204" pitchFamily="34" charset="0"/>
            </a:endParaRPr>
          </a:p>
        </p:txBody>
      </p:sp>
      <p:sp>
        <p:nvSpPr>
          <p:cNvPr id="3" name="Inhaltsplatzhalter 2"/>
          <p:cNvSpPr>
            <a:spLocks noGrp="1"/>
          </p:cNvSpPr>
          <p:nvPr>
            <p:ph idx="1"/>
          </p:nvPr>
        </p:nvSpPr>
        <p:spPr>
          <a:xfrm>
            <a:off x="1235869" y="3781425"/>
            <a:ext cx="11428412" cy="1597025"/>
          </a:xfrm>
        </p:spPr>
        <p:txBody>
          <a:bodyPr/>
          <a:lstStyle/>
          <a:p>
            <a:pPr marL="0" indent="0">
              <a:buNone/>
            </a:pPr>
            <a:r>
              <a:rPr lang="de-DE" sz="2400" dirty="0">
                <a:latin typeface="Arial" panose="020B0604020202020204" pitchFamily="34" charset="0"/>
                <a:cs typeface="Arial" panose="020B0604020202020204" pitchFamily="34" charset="0"/>
              </a:rPr>
              <a:t>Der Ball rollt auf das leere Tor des Heimvereins zu. Ein Zuseher mit dem Trikot des Heimvereins, läuft auf das Spielfeld und schießt den Ball vor der Torlinie mit dem Fuß weg. Der SR unterbricht das Spiel und entscheidet?</a:t>
            </a:r>
            <a:endParaRPr lang="de-AT" sz="2400" dirty="0">
              <a:latin typeface="Arial" panose="020B0604020202020204" pitchFamily="34" charset="0"/>
              <a:cs typeface="Arial" panose="020B0604020202020204" pitchFamily="34"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235869" y="1952625"/>
            <a:ext cx="11428412" cy="1260475"/>
          </a:xfrm>
        </p:spPr>
        <p:txBody>
          <a:bodyPr/>
          <a:lstStyle/>
          <a:p>
            <a:r>
              <a:rPr lang="de-DE" sz="4000" dirty="0">
                <a:latin typeface="Arial Black" panose="020B0A04020102020204" pitchFamily="34" charset="0"/>
              </a:rPr>
              <a:t>Antwort</a:t>
            </a:r>
            <a:endParaRPr lang="de-AT" sz="4000" dirty="0">
              <a:latin typeface="Arial Black" panose="020B0A04020102020204" pitchFamily="34" charset="0"/>
            </a:endParaRPr>
          </a:p>
        </p:txBody>
      </p:sp>
      <p:sp>
        <p:nvSpPr>
          <p:cNvPr id="3" name="Inhaltsplatzhalter 2"/>
          <p:cNvSpPr>
            <a:spLocks noGrp="1"/>
          </p:cNvSpPr>
          <p:nvPr>
            <p:ph idx="1"/>
          </p:nvPr>
        </p:nvSpPr>
        <p:spPr>
          <a:xfrm>
            <a:off x="1235869" y="3781425"/>
            <a:ext cx="11428412" cy="1597025"/>
          </a:xfrm>
        </p:spPr>
        <p:txBody>
          <a:bodyPr/>
          <a:lstStyle/>
          <a:p>
            <a:pPr marL="0" indent="0">
              <a:buNone/>
            </a:pPr>
            <a:r>
              <a:rPr lang="de-DE" sz="2400" dirty="0">
                <a:latin typeface="Arial" panose="020B0604020202020204" pitchFamily="34" charset="0"/>
                <a:cs typeface="Arial" panose="020B0604020202020204" pitchFamily="34" charset="0"/>
              </a:rPr>
              <a:t>SR-Ball, da es sich um eine „Drittperson“ handelt, die ins Spiel eingegriffen hat. Entfernung des Zusehers, Anzeige</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235869" y="1952625"/>
            <a:ext cx="11428412" cy="1260475"/>
          </a:xfrm>
        </p:spPr>
        <p:txBody>
          <a:bodyPr/>
          <a:lstStyle/>
          <a:p>
            <a:r>
              <a:rPr lang="de-DE" sz="4000" dirty="0">
                <a:latin typeface="Arial Black" panose="020B0A04020102020204" pitchFamily="34" charset="0"/>
              </a:rPr>
              <a:t>Frage 5</a:t>
            </a:r>
            <a:endParaRPr lang="de-AT" sz="4000" dirty="0">
              <a:latin typeface="Arial Black" panose="020B0A04020102020204" pitchFamily="34" charset="0"/>
            </a:endParaRPr>
          </a:p>
        </p:txBody>
      </p:sp>
      <p:sp>
        <p:nvSpPr>
          <p:cNvPr id="3" name="Inhaltsplatzhalter 2"/>
          <p:cNvSpPr>
            <a:spLocks noGrp="1"/>
          </p:cNvSpPr>
          <p:nvPr>
            <p:ph idx="1"/>
          </p:nvPr>
        </p:nvSpPr>
        <p:spPr>
          <a:xfrm>
            <a:off x="1235869" y="3781425"/>
            <a:ext cx="11428412" cy="3425825"/>
          </a:xfrm>
        </p:spPr>
        <p:txBody>
          <a:bodyPr>
            <a:normAutofit/>
          </a:bodyPr>
          <a:lstStyle/>
          <a:p>
            <a:pPr marL="0" indent="0">
              <a:buNone/>
            </a:pPr>
            <a:r>
              <a:rPr lang="de-DE" sz="2400" dirty="0">
                <a:latin typeface="Arial" panose="020B0604020202020204" pitchFamily="34" charset="0"/>
                <a:cs typeface="Arial" panose="020B0604020202020204" pitchFamily="34" charset="0"/>
              </a:rPr>
              <a:t>Ein Angreifer läuft mit dem Ball allein auf das gegnerische Tor zu. Knapp außerhalb des Strafraums wird er von einem Verteidiger durch einen übermäßig harten Tritt im Kniebereich attackiert. Da er am Ball bleibt lässt der SR „Vorteil“ spielen, der Torhüter wehrt den Schuss ab, der Ball prallt zum Verteidiger zurück. Entscheidung?</a:t>
            </a:r>
          </a:p>
          <a:p>
            <a:pPr>
              <a:buNone/>
            </a:pPr>
            <a:endParaRPr lang="de-AT"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235869" y="1952625"/>
            <a:ext cx="11428412" cy="1260475"/>
          </a:xfrm>
        </p:spPr>
        <p:txBody>
          <a:bodyPr/>
          <a:lstStyle/>
          <a:p>
            <a:r>
              <a:rPr lang="de-DE" sz="4000" dirty="0">
                <a:latin typeface="Arial Black" panose="020B0A04020102020204" pitchFamily="34" charset="0"/>
              </a:rPr>
              <a:t>Antwort</a:t>
            </a:r>
            <a:endParaRPr lang="de-AT" sz="4000" dirty="0">
              <a:latin typeface="Arial Black" panose="020B0A04020102020204" pitchFamily="34" charset="0"/>
            </a:endParaRPr>
          </a:p>
        </p:txBody>
      </p:sp>
      <p:sp>
        <p:nvSpPr>
          <p:cNvPr id="3" name="Inhaltsplatzhalter 2"/>
          <p:cNvSpPr>
            <a:spLocks noGrp="1"/>
          </p:cNvSpPr>
          <p:nvPr>
            <p:ph idx="1"/>
          </p:nvPr>
        </p:nvSpPr>
        <p:spPr>
          <a:xfrm>
            <a:off x="1235869" y="3781425"/>
            <a:ext cx="11428412" cy="1597025"/>
          </a:xfrm>
        </p:spPr>
        <p:txBody>
          <a:bodyPr/>
          <a:lstStyle/>
          <a:p>
            <a:pPr marL="0" indent="0">
              <a:buNone/>
            </a:pPr>
            <a:r>
              <a:rPr lang="de-DE" sz="2400" dirty="0">
                <a:latin typeface="Arial" panose="020B0604020202020204" pitchFamily="34" charset="0"/>
                <a:cs typeface="Arial" panose="020B0604020202020204" pitchFamily="34" charset="0"/>
              </a:rPr>
              <a:t>Da eine klare Torchance vorliegt, ist die Vorteilsanwendung möglich, der SR unterbricht beim Ballkontakt des Verteidigers das Spiel, Ausschluss des Verteidigers. SF: indirekter Freistoß für die Angreifer</a:t>
            </a:r>
            <a:endParaRPr lang="de-AT" sz="2400" dirty="0">
              <a:latin typeface="Arial" panose="020B0604020202020204" pitchFamily="34" charset="0"/>
              <a:cs typeface="Arial" panose="020B0604020202020204"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el 1"/>
          <p:cNvSpPr>
            <a:spLocks noGrp="1"/>
          </p:cNvSpPr>
          <p:nvPr>
            <p:ph type="title"/>
          </p:nvPr>
        </p:nvSpPr>
        <p:spPr>
          <a:xfrm>
            <a:off x="1235869" y="1952625"/>
            <a:ext cx="11428412" cy="1260475"/>
          </a:xfrm>
        </p:spPr>
        <p:txBody>
          <a:bodyPr/>
          <a:lstStyle/>
          <a:p>
            <a:r>
              <a:rPr lang="de-DE" sz="4000" dirty="0">
                <a:latin typeface="Arial Black" panose="020B0A04020102020204" pitchFamily="34" charset="0"/>
              </a:rPr>
              <a:t>Ausrüstung der Spieler</a:t>
            </a:r>
            <a:endParaRPr lang="de-AT" sz="4000" dirty="0">
              <a:latin typeface="Arial Black" panose="020B0A04020102020204" pitchFamily="34" charset="0"/>
            </a:endParaRPr>
          </a:p>
        </p:txBody>
      </p:sp>
      <p:sp>
        <p:nvSpPr>
          <p:cNvPr id="5123" name="Inhaltsplatzhalter 4"/>
          <p:cNvSpPr>
            <a:spLocks noGrp="1"/>
          </p:cNvSpPr>
          <p:nvPr>
            <p:ph idx="1"/>
          </p:nvPr>
        </p:nvSpPr>
        <p:spPr>
          <a:xfrm>
            <a:off x="1121172" y="3781425"/>
            <a:ext cx="11200606" cy="3425825"/>
          </a:xfrm>
        </p:spPr>
        <p:txBody>
          <a:bodyPr/>
          <a:lstStyle/>
          <a:p>
            <a:r>
              <a:rPr lang="de-DE" sz="2400" dirty="0">
                <a:latin typeface="Arial" panose="020B0604020202020204" pitchFamily="34" charset="0"/>
                <a:cs typeface="Arial" panose="020B0604020202020204" pitchFamily="34" charset="0"/>
              </a:rPr>
              <a:t>Schienbeinschoner – diese müssen aus einem geeigneten Material bestehen</a:t>
            </a:r>
          </a:p>
          <a:p>
            <a:r>
              <a:rPr lang="de-AT" sz="2400" dirty="0">
                <a:latin typeface="Arial" panose="020B0604020202020204" pitchFamily="34" charset="0"/>
                <a:cs typeface="Arial" panose="020B0604020202020204" pitchFamily="34" charset="0"/>
              </a:rPr>
              <a:t>Halsketten, Ringe, Armbänder, Ohrringe, Leder- und Gummibänder usw. ist verboten</a:t>
            </a:r>
          </a:p>
          <a:p>
            <a:r>
              <a:rPr lang="de-DE" sz="2400" dirty="0">
                <a:latin typeface="Arial" panose="020B0604020202020204" pitchFamily="34" charset="0"/>
                <a:cs typeface="Arial" panose="020B0604020202020204" pitchFamily="34" charset="0"/>
              </a:rPr>
              <a:t>Ring mit Klebeband abdecken ist untersagt</a:t>
            </a:r>
          </a:p>
          <a:p>
            <a:r>
              <a:rPr lang="de-DE" sz="2400" dirty="0">
                <a:latin typeface="Arial" panose="020B0604020202020204" pitchFamily="34" charset="0"/>
                <a:cs typeface="Arial" panose="020B0604020202020204" pitchFamily="34" charset="0"/>
              </a:rPr>
              <a:t>Schuhe (Stollenlänge beachten)</a:t>
            </a:r>
            <a:endParaRPr lang="de-AT" sz="2400" dirty="0">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123">
                                            <p:txEl>
                                              <p:pRg st="0" end="0"/>
                                            </p:txEl>
                                          </p:spTgt>
                                        </p:tgtEl>
                                        <p:attrNameLst>
                                          <p:attrName>style.visibility</p:attrName>
                                        </p:attrNameLst>
                                      </p:cBhvr>
                                      <p:to>
                                        <p:strVal val="visible"/>
                                      </p:to>
                                    </p:set>
                                    <p:animEffect transition="in" filter="fade">
                                      <p:cBhvr>
                                        <p:cTn id="7" dur="750"/>
                                        <p:tgtEl>
                                          <p:spTgt spid="512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123">
                                            <p:txEl>
                                              <p:pRg st="1" end="1"/>
                                            </p:txEl>
                                          </p:spTgt>
                                        </p:tgtEl>
                                        <p:attrNameLst>
                                          <p:attrName>style.visibility</p:attrName>
                                        </p:attrNameLst>
                                      </p:cBhvr>
                                      <p:to>
                                        <p:strVal val="visible"/>
                                      </p:to>
                                    </p:set>
                                    <p:animEffect transition="in" filter="fade">
                                      <p:cBhvr>
                                        <p:cTn id="12" dur="750"/>
                                        <p:tgtEl>
                                          <p:spTgt spid="512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123">
                                            <p:txEl>
                                              <p:pRg st="2" end="2"/>
                                            </p:txEl>
                                          </p:spTgt>
                                        </p:tgtEl>
                                        <p:attrNameLst>
                                          <p:attrName>style.visibility</p:attrName>
                                        </p:attrNameLst>
                                      </p:cBhvr>
                                      <p:to>
                                        <p:strVal val="visible"/>
                                      </p:to>
                                    </p:set>
                                    <p:animEffect transition="in" filter="fade">
                                      <p:cBhvr>
                                        <p:cTn id="17" dur="750"/>
                                        <p:tgtEl>
                                          <p:spTgt spid="512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5123">
                                            <p:txEl>
                                              <p:pRg st="3" end="3"/>
                                            </p:txEl>
                                          </p:spTgt>
                                        </p:tgtEl>
                                        <p:attrNameLst>
                                          <p:attrName>style.visibility</p:attrName>
                                        </p:attrNameLst>
                                      </p:cBhvr>
                                      <p:to>
                                        <p:strVal val="visible"/>
                                      </p:to>
                                    </p:set>
                                    <p:animEffect transition="in" filter="fade">
                                      <p:cBhvr>
                                        <p:cTn id="22" dur="750"/>
                                        <p:tgtEl>
                                          <p:spTgt spid="512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el 1"/>
          <p:cNvSpPr>
            <a:spLocks noGrp="1"/>
          </p:cNvSpPr>
          <p:nvPr>
            <p:ph type="title"/>
          </p:nvPr>
        </p:nvSpPr>
        <p:spPr>
          <a:xfrm>
            <a:off x="1235869" y="1952625"/>
            <a:ext cx="11428412" cy="1260475"/>
          </a:xfrm>
        </p:spPr>
        <p:txBody>
          <a:bodyPr/>
          <a:lstStyle/>
          <a:p>
            <a:r>
              <a:rPr lang="de-DE" sz="4000" dirty="0">
                <a:latin typeface="Arial Black" panose="020B0A04020102020204" pitchFamily="34" charset="0"/>
              </a:rPr>
              <a:t>Spielmacher - Definition</a:t>
            </a:r>
            <a:endParaRPr lang="de-AT" sz="4000" dirty="0">
              <a:latin typeface="Arial Black" panose="020B0A04020102020204" pitchFamily="34" charset="0"/>
            </a:endParaRPr>
          </a:p>
        </p:txBody>
      </p:sp>
      <p:sp>
        <p:nvSpPr>
          <p:cNvPr id="6147" name="Inhaltsplatzhalter 2"/>
          <p:cNvSpPr>
            <a:spLocks noGrp="1"/>
          </p:cNvSpPr>
          <p:nvPr>
            <p:ph idx="1"/>
          </p:nvPr>
        </p:nvSpPr>
        <p:spPr>
          <a:xfrm>
            <a:off x="1235869" y="3781425"/>
            <a:ext cx="11428412" cy="1670050"/>
          </a:xfrm>
        </p:spPr>
        <p:txBody>
          <a:bodyPr/>
          <a:lstStyle/>
          <a:p>
            <a:r>
              <a:rPr lang="de-DE" sz="2400" dirty="0">
                <a:latin typeface="Arial" panose="020B0604020202020204" pitchFamily="34" charset="0"/>
                <a:cs typeface="Arial" panose="020B0604020202020204" pitchFamily="34" charset="0"/>
              </a:rPr>
              <a:t>Spieler welcher die Aufgabe übernimmt, die Spielstrategie der Mannschaft zu steuern, und dabei Angriffe einleitet, das Defensiv-Verhalten koordiniert, Bälle an die Mitspieler verteilt, möglichst jederzeit anspielbereit ist, im gegnerischen Strafraum agiert und idealerweise auch Tore erzielt.</a:t>
            </a:r>
            <a:endParaRPr lang="de-AT" sz="2400" dirty="0">
              <a:latin typeface="Arial" panose="020B0604020202020204" pitchFamily="34" charset="0"/>
              <a:cs typeface="Arial" panose="020B0604020202020204"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p:cNvSpPr>
            <a:spLocks noGrp="1"/>
          </p:cNvSpPr>
          <p:nvPr>
            <p:ph type="title"/>
          </p:nvPr>
        </p:nvSpPr>
        <p:spPr>
          <a:xfrm>
            <a:off x="1235869" y="1952625"/>
            <a:ext cx="11428412" cy="1260475"/>
          </a:xfrm>
        </p:spPr>
        <p:txBody>
          <a:bodyPr/>
          <a:lstStyle/>
          <a:p>
            <a:r>
              <a:rPr lang="de-DE" sz="4000" dirty="0">
                <a:latin typeface="Arial Black" panose="020B0A04020102020204" pitchFamily="34" charset="0"/>
              </a:rPr>
              <a:t>Erkennen von Führungsspielern</a:t>
            </a:r>
            <a:endParaRPr lang="de-AT" sz="4000" dirty="0">
              <a:latin typeface="Arial Black" panose="020B0A04020102020204" pitchFamily="34" charset="0"/>
            </a:endParaRPr>
          </a:p>
        </p:txBody>
      </p:sp>
      <p:sp>
        <p:nvSpPr>
          <p:cNvPr id="7171" name="Inhaltsplatzhalter 2"/>
          <p:cNvSpPr>
            <a:spLocks noGrp="1"/>
          </p:cNvSpPr>
          <p:nvPr>
            <p:ph idx="1"/>
          </p:nvPr>
        </p:nvSpPr>
        <p:spPr>
          <a:xfrm>
            <a:off x="1235869" y="3781425"/>
            <a:ext cx="11428412" cy="1597025"/>
          </a:xfrm>
        </p:spPr>
        <p:txBody>
          <a:bodyPr/>
          <a:lstStyle/>
          <a:p>
            <a:pPr>
              <a:buFontTx/>
              <a:buNone/>
            </a:pPr>
            <a:r>
              <a:rPr lang="de-DE" sz="2400" dirty="0">
                <a:latin typeface="Arial" panose="020B0604020202020204" pitchFamily="34" charset="0"/>
                <a:cs typeface="Arial" panose="020B0604020202020204" pitchFamily="34" charset="0"/>
              </a:rPr>
              <a:t>Vor dem Spiel:</a:t>
            </a:r>
          </a:p>
          <a:p>
            <a:pPr>
              <a:buFontTx/>
              <a:buNone/>
            </a:pPr>
            <a:endParaRPr lang="de-DE" sz="2400" dirty="0">
              <a:latin typeface="Arial" panose="020B0604020202020204" pitchFamily="34" charset="0"/>
              <a:cs typeface="Arial" panose="020B0604020202020204" pitchFamily="34" charset="0"/>
            </a:endParaRPr>
          </a:p>
          <a:p>
            <a:r>
              <a:rPr lang="de-DE" sz="2400" dirty="0">
                <a:latin typeface="Arial" panose="020B0604020202020204" pitchFamily="34" charset="0"/>
                <a:cs typeface="Arial" panose="020B0604020202020204" pitchFamily="34" charset="0"/>
              </a:rPr>
              <a:t>Medienberichte – Informationen einholen</a:t>
            </a:r>
          </a:p>
          <a:p>
            <a:r>
              <a:rPr lang="de-DE" sz="2400" dirty="0">
                <a:latin typeface="Arial" panose="020B0604020202020204" pitchFamily="34" charset="0"/>
                <a:cs typeface="Arial" panose="020B0604020202020204" pitchFamily="34" charset="0"/>
              </a:rPr>
              <a:t>Aufstellung – Bekannte Spieler</a:t>
            </a:r>
          </a:p>
          <a:p>
            <a:endParaRPr lang="de-DE" sz="2400" dirty="0">
              <a:latin typeface="Arial" panose="020B0604020202020204" pitchFamily="34" charset="0"/>
              <a:cs typeface="Arial" panose="020B0604020202020204" pitchFamily="34" charset="0"/>
            </a:endParaRPr>
          </a:p>
          <a:p>
            <a:endParaRPr lang="de-DE" sz="2400" dirty="0">
              <a:latin typeface="Arial" panose="020B0604020202020204" pitchFamily="34" charset="0"/>
              <a:cs typeface="Arial" panose="020B0604020202020204" pitchFamily="34" charset="0"/>
            </a:endParaRPr>
          </a:p>
          <a:p>
            <a:endParaRPr lang="de-DE" sz="2400" dirty="0">
              <a:latin typeface="Arial" panose="020B0604020202020204" pitchFamily="34" charset="0"/>
              <a:cs typeface="Arial" panose="020B0604020202020204" pitchFamily="34" charset="0"/>
            </a:endParaRPr>
          </a:p>
          <a:p>
            <a:endParaRPr lang="de-AT" sz="2400" dirty="0">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171">
                                            <p:txEl>
                                              <p:pRg st="2" end="2"/>
                                            </p:txEl>
                                          </p:spTgt>
                                        </p:tgtEl>
                                        <p:attrNameLst>
                                          <p:attrName>style.visibility</p:attrName>
                                        </p:attrNameLst>
                                      </p:cBhvr>
                                      <p:to>
                                        <p:strVal val="visible"/>
                                      </p:to>
                                    </p:set>
                                    <p:animEffect transition="in" filter="fade">
                                      <p:cBhvr>
                                        <p:cTn id="7" dur="10"/>
                                        <p:tgtEl>
                                          <p:spTgt spid="7171">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7171">
                                            <p:txEl>
                                              <p:pRg st="3" end="3"/>
                                            </p:txEl>
                                          </p:spTgt>
                                        </p:tgtEl>
                                        <p:attrNameLst>
                                          <p:attrName>style.visibility</p:attrName>
                                        </p:attrNameLst>
                                      </p:cBhvr>
                                      <p:to>
                                        <p:strVal val="visible"/>
                                      </p:to>
                                    </p:set>
                                    <p:animEffect transition="in" filter="fade">
                                      <p:cBhvr>
                                        <p:cTn id="12" dur="10"/>
                                        <p:tgtEl>
                                          <p:spTgt spid="717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el 1"/>
          <p:cNvSpPr>
            <a:spLocks noGrp="1"/>
          </p:cNvSpPr>
          <p:nvPr>
            <p:ph type="title"/>
          </p:nvPr>
        </p:nvSpPr>
        <p:spPr>
          <a:xfrm>
            <a:off x="1235869" y="1952625"/>
            <a:ext cx="11428412" cy="1260475"/>
          </a:xfrm>
        </p:spPr>
        <p:txBody>
          <a:bodyPr/>
          <a:lstStyle/>
          <a:p>
            <a:r>
              <a:rPr lang="de-DE" sz="4000" dirty="0">
                <a:latin typeface="Arial Black" panose="020B0A04020102020204" pitchFamily="34" charset="0"/>
              </a:rPr>
              <a:t>Erkennen von Führungsspielern</a:t>
            </a:r>
            <a:endParaRPr lang="de-AT" sz="4000" dirty="0">
              <a:latin typeface="Arial Black" panose="020B0A04020102020204" pitchFamily="34" charset="0"/>
            </a:endParaRPr>
          </a:p>
        </p:txBody>
      </p:sp>
      <p:sp>
        <p:nvSpPr>
          <p:cNvPr id="8195" name="Inhaltsplatzhalter 2"/>
          <p:cNvSpPr>
            <a:spLocks noGrp="1"/>
          </p:cNvSpPr>
          <p:nvPr>
            <p:ph idx="1"/>
          </p:nvPr>
        </p:nvSpPr>
        <p:spPr>
          <a:xfrm>
            <a:off x="1235869" y="3781425"/>
            <a:ext cx="11428412" cy="3425825"/>
          </a:xfrm>
        </p:spPr>
        <p:txBody>
          <a:bodyPr/>
          <a:lstStyle/>
          <a:p>
            <a:pPr>
              <a:buFontTx/>
              <a:buNone/>
            </a:pPr>
            <a:r>
              <a:rPr lang="de-DE" sz="2400" dirty="0">
                <a:latin typeface="Arial" panose="020B0604020202020204" pitchFamily="34" charset="0"/>
                <a:cs typeface="Arial" panose="020B0604020202020204" pitchFamily="34" charset="0"/>
              </a:rPr>
              <a:t>Während dem Spiel:</a:t>
            </a:r>
          </a:p>
          <a:p>
            <a:pPr>
              <a:buFontTx/>
              <a:buNone/>
            </a:pPr>
            <a:endParaRPr lang="de-DE" sz="2400" dirty="0">
              <a:latin typeface="Arial" panose="020B0604020202020204" pitchFamily="34" charset="0"/>
              <a:cs typeface="Arial" panose="020B0604020202020204" pitchFamily="34" charset="0"/>
            </a:endParaRPr>
          </a:p>
          <a:p>
            <a:r>
              <a:rPr lang="de-DE" sz="2400" dirty="0">
                <a:latin typeface="Arial" panose="020B0604020202020204" pitchFamily="34" charset="0"/>
                <a:cs typeface="Arial" panose="020B0604020202020204" pitchFamily="34" charset="0"/>
              </a:rPr>
              <a:t>Wer zieht Spiel an sich bzw. gibt Anweisungen?</a:t>
            </a:r>
          </a:p>
          <a:p>
            <a:r>
              <a:rPr lang="de-DE" sz="2400" dirty="0">
                <a:latin typeface="Arial" panose="020B0604020202020204" pitchFamily="34" charset="0"/>
                <a:cs typeface="Arial" panose="020B0604020202020204" pitchFamily="34" charset="0"/>
              </a:rPr>
              <a:t>Wer wird besonders gedeckt/zugestellt?</a:t>
            </a:r>
          </a:p>
          <a:p>
            <a:r>
              <a:rPr lang="de-DE" sz="2400" dirty="0">
                <a:latin typeface="Arial" panose="020B0604020202020204" pitchFamily="34" charset="0"/>
                <a:cs typeface="Arial" panose="020B0604020202020204" pitchFamily="34" charset="0"/>
              </a:rPr>
              <a:t>Verhalten der Trainer?</a:t>
            </a:r>
          </a:p>
          <a:p>
            <a:endParaRPr lang="de-DE" sz="2400" dirty="0">
              <a:latin typeface="Arial" panose="020B0604020202020204" pitchFamily="34" charset="0"/>
              <a:cs typeface="Arial" panose="020B0604020202020204" pitchFamily="34" charset="0"/>
            </a:endParaRPr>
          </a:p>
          <a:p>
            <a:endParaRPr lang="de-AT" sz="2400" dirty="0">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8195">
                                            <p:txEl>
                                              <p:pRg st="2" end="2"/>
                                            </p:txEl>
                                          </p:spTgt>
                                        </p:tgtEl>
                                        <p:attrNameLst>
                                          <p:attrName>style.visibility</p:attrName>
                                        </p:attrNameLst>
                                      </p:cBhvr>
                                      <p:to>
                                        <p:strVal val="visible"/>
                                      </p:to>
                                    </p:set>
                                    <p:animEffect transition="in" filter="fade">
                                      <p:cBhvr>
                                        <p:cTn id="7" dur="10"/>
                                        <p:tgtEl>
                                          <p:spTgt spid="8195">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8195">
                                            <p:txEl>
                                              <p:pRg st="3" end="3"/>
                                            </p:txEl>
                                          </p:spTgt>
                                        </p:tgtEl>
                                        <p:attrNameLst>
                                          <p:attrName>style.visibility</p:attrName>
                                        </p:attrNameLst>
                                      </p:cBhvr>
                                      <p:to>
                                        <p:strVal val="visible"/>
                                      </p:to>
                                    </p:set>
                                    <p:animEffect transition="in" filter="fade">
                                      <p:cBhvr>
                                        <p:cTn id="12" dur="10"/>
                                        <p:tgtEl>
                                          <p:spTgt spid="8195">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8195">
                                            <p:txEl>
                                              <p:pRg st="4" end="4"/>
                                            </p:txEl>
                                          </p:spTgt>
                                        </p:tgtEl>
                                        <p:attrNameLst>
                                          <p:attrName>style.visibility</p:attrName>
                                        </p:attrNameLst>
                                      </p:cBhvr>
                                      <p:to>
                                        <p:strVal val="visible"/>
                                      </p:to>
                                    </p:set>
                                    <p:animEffect transition="in" filter="fade">
                                      <p:cBhvr>
                                        <p:cTn id="17" dur="10"/>
                                        <p:tgtEl>
                                          <p:spTgt spid="819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el 1"/>
          <p:cNvSpPr>
            <a:spLocks noGrp="1"/>
          </p:cNvSpPr>
          <p:nvPr>
            <p:ph type="title"/>
          </p:nvPr>
        </p:nvSpPr>
        <p:spPr>
          <a:xfrm>
            <a:off x="1235869" y="1952625"/>
            <a:ext cx="11428412" cy="1260475"/>
          </a:xfrm>
        </p:spPr>
        <p:txBody>
          <a:bodyPr/>
          <a:lstStyle/>
          <a:p>
            <a:r>
              <a:rPr lang="de-DE" sz="4000">
                <a:latin typeface="Arial Black" panose="020B0A04020102020204" pitchFamily="34" charset="0"/>
              </a:rPr>
              <a:t>Sanktionen</a:t>
            </a:r>
            <a:endParaRPr lang="de-AT" sz="4000" dirty="0">
              <a:latin typeface="Arial Black" panose="020B0A04020102020204" pitchFamily="34" charset="0"/>
            </a:endParaRPr>
          </a:p>
        </p:txBody>
      </p:sp>
      <p:sp>
        <p:nvSpPr>
          <p:cNvPr id="9219" name="Inhaltsplatzhalter 2"/>
          <p:cNvSpPr>
            <a:spLocks noGrp="1"/>
          </p:cNvSpPr>
          <p:nvPr>
            <p:ph idx="1"/>
          </p:nvPr>
        </p:nvSpPr>
        <p:spPr>
          <a:xfrm>
            <a:off x="1008063" y="3781425"/>
            <a:ext cx="11428412" cy="1597025"/>
          </a:xfrm>
        </p:spPr>
        <p:txBody>
          <a:bodyPr/>
          <a:lstStyle/>
          <a:p>
            <a:r>
              <a:rPr lang="de-DE" sz="2400" dirty="0">
                <a:latin typeface="Arial" panose="020B0604020202020204" pitchFamily="34" charset="0"/>
                <a:cs typeface="Arial" panose="020B0604020202020204" pitchFamily="34" charset="0"/>
              </a:rPr>
              <a:t>dem Foulspiel entsprechende angepasste Disziplinarmaßnahmen</a:t>
            </a:r>
          </a:p>
          <a:p>
            <a:endParaRPr lang="de-DE" sz="2400" dirty="0">
              <a:latin typeface="Arial" panose="020B0604020202020204" pitchFamily="34" charset="0"/>
              <a:cs typeface="Arial" panose="020B0604020202020204" pitchFamily="34" charset="0"/>
            </a:endParaRPr>
          </a:p>
          <a:p>
            <a:endParaRPr lang="de-DE" sz="2400" dirty="0">
              <a:latin typeface="Arial" panose="020B0604020202020204" pitchFamily="34" charset="0"/>
              <a:cs typeface="Arial" panose="020B0604020202020204" pitchFamily="34" charset="0"/>
            </a:endParaRPr>
          </a:p>
          <a:p>
            <a:endParaRPr lang="de-DE" sz="2400" dirty="0">
              <a:latin typeface="Arial" panose="020B0604020202020204" pitchFamily="34" charset="0"/>
              <a:cs typeface="Arial" panose="020B0604020202020204" pitchFamily="34" charset="0"/>
            </a:endParaRPr>
          </a:p>
        </p:txBody>
      </p:sp>
      <p:pic>
        <p:nvPicPr>
          <p:cNvPr id="6" name="Grafik 5">
            <a:hlinkClick r:id="rId3" action="ppaction://hlinkfile"/>
          </p:cNvPr>
          <p:cNvPicPr>
            <a:picLocks noChangeAspect="1"/>
          </p:cNvPicPr>
          <p:nvPr/>
        </p:nvPicPr>
        <p:blipFill>
          <a:blip r:embed="rId4"/>
          <a:stretch>
            <a:fillRect/>
          </a:stretch>
        </p:blipFill>
        <p:spPr>
          <a:xfrm>
            <a:off x="1563872" y="4852846"/>
            <a:ext cx="1714739" cy="1714739"/>
          </a:xfrm>
          <a:prstGeom prst="rect">
            <a:avLst/>
          </a:prstGeom>
        </p:spPr>
      </p:pic>
      <p:pic>
        <p:nvPicPr>
          <p:cNvPr id="10" name="Grafik 9">
            <a:hlinkClick r:id="rId5" action="ppaction://hlinkfile"/>
          </p:cNvPr>
          <p:cNvPicPr>
            <a:picLocks noChangeAspect="1"/>
          </p:cNvPicPr>
          <p:nvPr/>
        </p:nvPicPr>
        <p:blipFill>
          <a:blip r:embed="rId4"/>
          <a:stretch>
            <a:fillRect/>
          </a:stretch>
        </p:blipFill>
        <p:spPr>
          <a:xfrm>
            <a:off x="3703258" y="4852846"/>
            <a:ext cx="1714739" cy="1714739"/>
          </a:xfrm>
          <a:prstGeom prst="rect">
            <a:avLst/>
          </a:prstGeom>
        </p:spPr>
      </p:pic>
      <p:pic>
        <p:nvPicPr>
          <p:cNvPr id="11" name="Grafik 10">
            <a:hlinkClick r:id="rId6" action="ppaction://hlinkfile"/>
          </p:cNvPr>
          <p:cNvPicPr>
            <a:picLocks noChangeAspect="1"/>
          </p:cNvPicPr>
          <p:nvPr/>
        </p:nvPicPr>
        <p:blipFill>
          <a:blip r:embed="rId4"/>
          <a:stretch>
            <a:fillRect/>
          </a:stretch>
        </p:blipFill>
        <p:spPr>
          <a:xfrm>
            <a:off x="5842644" y="4852848"/>
            <a:ext cx="1714739" cy="1714739"/>
          </a:xfrm>
          <a:prstGeom prst="rect">
            <a:avLst/>
          </a:prstGeom>
        </p:spPr>
      </p:pic>
      <p:pic>
        <p:nvPicPr>
          <p:cNvPr id="12" name="Grafik 11">
            <a:hlinkClick r:id="rId7" action="ppaction://hlinkfile"/>
          </p:cNvPr>
          <p:cNvPicPr>
            <a:picLocks noChangeAspect="1"/>
          </p:cNvPicPr>
          <p:nvPr/>
        </p:nvPicPr>
        <p:blipFill>
          <a:blip r:embed="rId4"/>
          <a:stretch>
            <a:fillRect/>
          </a:stretch>
        </p:blipFill>
        <p:spPr>
          <a:xfrm>
            <a:off x="7979408" y="4852848"/>
            <a:ext cx="1714739" cy="1714739"/>
          </a:xfrm>
          <a:prstGeom prst="rect">
            <a:avLst/>
          </a:prstGeom>
        </p:spPr>
      </p:pic>
      <p:pic>
        <p:nvPicPr>
          <p:cNvPr id="13" name="Grafik 12">
            <a:hlinkClick r:id="rId8" action="ppaction://hlinkfile"/>
          </p:cNvPr>
          <p:cNvPicPr>
            <a:picLocks noChangeAspect="1"/>
          </p:cNvPicPr>
          <p:nvPr/>
        </p:nvPicPr>
        <p:blipFill>
          <a:blip r:embed="rId4"/>
          <a:stretch>
            <a:fillRect/>
          </a:stretch>
        </p:blipFill>
        <p:spPr>
          <a:xfrm>
            <a:off x="10118794" y="4852847"/>
            <a:ext cx="1714739" cy="1714739"/>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el 1"/>
          <p:cNvSpPr>
            <a:spLocks noGrp="1"/>
          </p:cNvSpPr>
          <p:nvPr>
            <p:ph type="title"/>
          </p:nvPr>
        </p:nvSpPr>
        <p:spPr>
          <a:xfrm>
            <a:off x="1235869" y="1952625"/>
            <a:ext cx="11428412" cy="1260475"/>
          </a:xfrm>
        </p:spPr>
        <p:txBody>
          <a:bodyPr/>
          <a:lstStyle/>
          <a:p>
            <a:r>
              <a:rPr lang="de-DE" sz="4000" dirty="0">
                <a:latin typeface="Arial Black" panose="020B0A04020102020204" pitchFamily="34" charset="0"/>
              </a:rPr>
              <a:t>Ziele durch effektives Handeln?</a:t>
            </a:r>
            <a:endParaRPr lang="de-AT" sz="4000" dirty="0">
              <a:latin typeface="Arial Black" panose="020B0A04020102020204" pitchFamily="34" charset="0"/>
            </a:endParaRPr>
          </a:p>
        </p:txBody>
      </p:sp>
      <p:sp>
        <p:nvSpPr>
          <p:cNvPr id="10243" name="Inhaltsplatzhalter 2"/>
          <p:cNvSpPr>
            <a:spLocks noGrp="1"/>
          </p:cNvSpPr>
          <p:nvPr>
            <p:ph idx="1"/>
          </p:nvPr>
        </p:nvSpPr>
        <p:spPr>
          <a:xfrm>
            <a:off x="1235869" y="3781425"/>
            <a:ext cx="11428412" cy="1597025"/>
          </a:xfrm>
        </p:spPr>
        <p:txBody>
          <a:bodyPr/>
          <a:lstStyle/>
          <a:p>
            <a:r>
              <a:rPr lang="de-DE" sz="2400" dirty="0">
                <a:latin typeface="Arial" panose="020B0604020202020204" pitchFamily="34" charset="0"/>
                <a:cs typeface="Arial" panose="020B0604020202020204" pitchFamily="34" charset="0"/>
              </a:rPr>
              <a:t>Vermeidung von schwerwiegenden Verletzungen</a:t>
            </a:r>
          </a:p>
          <a:p>
            <a:r>
              <a:rPr lang="de-DE" sz="2400" dirty="0">
                <a:latin typeface="Arial" panose="020B0604020202020204" pitchFamily="34" charset="0"/>
                <a:cs typeface="Arial" panose="020B0604020202020204" pitchFamily="34" charset="0"/>
              </a:rPr>
              <a:t>Verhinderung von Tätlichkeiten/Revanchefouls</a:t>
            </a:r>
          </a:p>
          <a:p>
            <a:endParaRPr lang="de-AT" sz="2400" dirty="0">
              <a:latin typeface="Arial" panose="020B0604020202020204" pitchFamily="34" charset="0"/>
              <a:cs typeface="Arial" panose="020B0604020202020204"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235869" y="1952625"/>
            <a:ext cx="11428412" cy="1260475"/>
          </a:xfrm>
        </p:spPr>
        <p:txBody>
          <a:bodyPr/>
          <a:lstStyle/>
          <a:p>
            <a:r>
              <a:rPr lang="de-DE" sz="4000" dirty="0">
                <a:latin typeface="Arial Black" panose="020B0A04020102020204" pitchFamily="34" charset="0"/>
              </a:rPr>
              <a:t>Regeltest – Frage 1</a:t>
            </a:r>
            <a:endParaRPr lang="de-AT" sz="4000" dirty="0">
              <a:latin typeface="Arial Black" panose="020B0A04020102020204" pitchFamily="34" charset="0"/>
            </a:endParaRPr>
          </a:p>
        </p:txBody>
      </p:sp>
      <p:sp>
        <p:nvSpPr>
          <p:cNvPr id="3" name="Inhaltsplatzhalter 2"/>
          <p:cNvSpPr>
            <a:spLocks noGrp="1"/>
          </p:cNvSpPr>
          <p:nvPr>
            <p:ph idx="1"/>
          </p:nvPr>
        </p:nvSpPr>
        <p:spPr>
          <a:xfrm>
            <a:off x="1235869" y="3781425"/>
            <a:ext cx="11428412" cy="1597025"/>
          </a:xfrm>
        </p:spPr>
        <p:txBody>
          <a:bodyPr/>
          <a:lstStyle/>
          <a:p>
            <a:pPr marL="0" indent="0">
              <a:buNone/>
            </a:pPr>
            <a:r>
              <a:rPr lang="de-DE" sz="2400" dirty="0">
                <a:latin typeface="Arial" panose="020B0604020202020204" pitchFamily="34" charset="0"/>
                <a:cs typeface="Arial" panose="020B0604020202020204" pitchFamily="34" charset="0"/>
              </a:rPr>
              <a:t>Von der Tribüne läuft eine Person auf das Spielfeld und hält im Bereich der Mittellinie den ballführenden Spieler am Trikot zurück, wodurch dieser zu Sturz kommt. Der SR unterbricht das Spiel, jetzt stellt er fest, dass es sich um einen ausgeschlossenen Spieler handelt. Entscheidung?</a:t>
            </a:r>
            <a:endParaRPr lang="de-AT" sz="2400" dirty="0">
              <a:latin typeface="Arial" panose="020B0604020202020204" pitchFamily="34" charset="0"/>
              <a:cs typeface="Arial" panose="020B060402020202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007269" y="1952625"/>
            <a:ext cx="11428412" cy="1260475"/>
          </a:xfrm>
        </p:spPr>
        <p:txBody>
          <a:bodyPr/>
          <a:lstStyle/>
          <a:p>
            <a:r>
              <a:rPr lang="de-DE" sz="4000" dirty="0">
                <a:latin typeface="Arial Black" panose="020B0A04020102020204" pitchFamily="34" charset="0"/>
              </a:rPr>
              <a:t>Antwort</a:t>
            </a:r>
            <a:endParaRPr lang="de-AT" sz="4000" dirty="0">
              <a:latin typeface="Arial Black" panose="020B0A04020102020204" pitchFamily="34" charset="0"/>
            </a:endParaRPr>
          </a:p>
        </p:txBody>
      </p:sp>
      <p:sp>
        <p:nvSpPr>
          <p:cNvPr id="3" name="Inhaltsplatzhalter 2"/>
          <p:cNvSpPr>
            <a:spLocks noGrp="1"/>
          </p:cNvSpPr>
          <p:nvPr>
            <p:ph idx="1"/>
          </p:nvPr>
        </p:nvSpPr>
        <p:spPr>
          <a:xfrm>
            <a:off x="1008063" y="3781425"/>
            <a:ext cx="11428412" cy="1597025"/>
          </a:xfrm>
        </p:spPr>
        <p:txBody>
          <a:bodyPr/>
          <a:lstStyle/>
          <a:p>
            <a:pPr marL="0" indent="0">
              <a:buNone/>
            </a:pPr>
            <a:r>
              <a:rPr lang="de-DE" sz="2400" dirty="0">
                <a:latin typeface="Arial" panose="020B0604020202020204" pitchFamily="34" charset="0"/>
                <a:cs typeface="Arial" panose="020B0604020202020204" pitchFamily="34" charset="0"/>
              </a:rPr>
              <a:t>Den Spieler vom Innenraum weisen, SF: direkter Freistoß, wo der Spieler gehalten wurde</a:t>
            </a:r>
            <a:endParaRPr lang="de-AT" sz="2400" dirty="0">
              <a:latin typeface="Arial" panose="020B0604020202020204" pitchFamily="34" charset="0"/>
              <a:cs typeface="Arial" panose="020B0604020202020204" pitchFamily="34" charset="0"/>
            </a:endParaRPr>
          </a:p>
        </p:txBody>
      </p:sp>
    </p:spTree>
  </p:cSld>
  <p:clrMapOvr>
    <a:masterClrMapping/>
  </p:clrMapOvr>
</p:sld>
</file>

<file path=ppt/theme/theme1.xml><?xml version="1.0" encoding="utf-8"?>
<a:theme xmlns:a="http://schemas.openxmlformats.org/drawingml/2006/main" name="Leere Präsentation">
  <a:themeElements>
    <a:clrScheme name="Leere Prä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eere Präsentation">
      <a:majorFont>
        <a:latin typeface="Times"/>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de-DE" sz="2400" b="0" i="0" u="none" strike="noStrike" cap="none" normalizeH="0" baseline="0">
            <a:ln>
              <a:noFill/>
            </a:ln>
            <a:solidFill>
              <a:schemeClr val="tx1"/>
            </a:solidFill>
            <a:effectLst/>
            <a:latin typeface="Times" pitchFamily="46"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de-DE" sz="2400" b="0" i="0" u="none" strike="noStrike" cap="none" normalizeH="0" baseline="0">
            <a:ln>
              <a:noFill/>
            </a:ln>
            <a:solidFill>
              <a:schemeClr val="tx1"/>
            </a:solidFill>
            <a:effectLst/>
            <a:latin typeface="Times" pitchFamily="46" charset="0"/>
          </a:defRPr>
        </a:defPPr>
      </a:lstStyle>
    </a:lnDef>
  </a:objectDefaults>
  <a:extraClrSchemeLst>
    <a:extraClrScheme>
      <a:clrScheme name="Leere Prä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Leere Prä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Leere Prä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Leere Prä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Leere Prä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Leere Prä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Leere Prä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Leere Prä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Leere Prä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Leere Prä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Leere Prä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Leere Prä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Design">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0</TotalTime>
  <Words>526</Words>
  <Application>Microsoft Office PowerPoint</Application>
  <PresentationFormat>Benutzerdefiniert</PresentationFormat>
  <Paragraphs>57</Paragraphs>
  <Slides>17</Slides>
  <Notes>2</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17</vt:i4>
      </vt:variant>
    </vt:vector>
  </HeadingPairs>
  <TitlesOfParts>
    <vt:vector size="23" baseType="lpstr">
      <vt:lpstr>ＭＳ Ｐゴシック</vt:lpstr>
      <vt:lpstr>Arial</vt:lpstr>
      <vt:lpstr>Arial Black</vt:lpstr>
      <vt:lpstr>Times</vt:lpstr>
      <vt:lpstr>Univers BlackExt</vt:lpstr>
      <vt:lpstr>Leere Präsentation</vt:lpstr>
      <vt:lpstr>Schutz der Spieler</vt:lpstr>
      <vt:lpstr>Ausrüstung der Spieler</vt:lpstr>
      <vt:lpstr>Spielmacher - Definition</vt:lpstr>
      <vt:lpstr>Erkennen von Führungsspielern</vt:lpstr>
      <vt:lpstr>Erkennen von Führungsspielern</vt:lpstr>
      <vt:lpstr>Sanktionen</vt:lpstr>
      <vt:lpstr>Ziele durch effektives Handeln?</vt:lpstr>
      <vt:lpstr>Regeltest – Frage 1</vt:lpstr>
      <vt:lpstr>Antwort</vt:lpstr>
      <vt:lpstr>Frage 2</vt:lpstr>
      <vt:lpstr>Antwort</vt:lpstr>
      <vt:lpstr>Frage 3</vt:lpstr>
      <vt:lpstr>Antwort</vt:lpstr>
      <vt:lpstr>Frage 4</vt:lpstr>
      <vt:lpstr>Antwort</vt:lpstr>
      <vt:lpstr>Frage 5</vt:lpstr>
      <vt:lpstr>Antwort</vt:lpstr>
    </vt:vector>
  </TitlesOfParts>
  <Company>鞨]櫤逄徘뿿힀</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Der Haupttitel. Das Thema. Die Headline 1.</dc:title>
  <dc:creator>ata</dc:creator>
  <cp:lastModifiedBy>Günther Fuchs</cp:lastModifiedBy>
  <cp:revision>18</cp:revision>
  <dcterms:created xsi:type="dcterms:W3CDTF">2009-07-30T08:06:23Z</dcterms:created>
  <dcterms:modified xsi:type="dcterms:W3CDTF">2017-02-18T17:38:32Z</dcterms:modified>
</cp:coreProperties>
</file>